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3" r:id="rId5"/>
    <p:sldId id="270" r:id="rId6"/>
    <p:sldId id="271" r:id="rId7"/>
    <p:sldId id="272" r:id="rId8"/>
    <p:sldId id="260" r:id="rId9"/>
    <p:sldId id="265" r:id="rId10"/>
    <p:sldId id="263" r:id="rId11"/>
    <p:sldId id="274" r:id="rId12"/>
    <p:sldId id="266" r:id="rId13"/>
    <p:sldId id="267" r:id="rId14"/>
    <p:sldId id="268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 «Детский сад «Солнышко»» ГБОУ СОШ</a:t>
            </a:r>
            <a:r>
              <a:rPr lang="en-US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им.Н.С. </a:t>
            </a:r>
            <a:r>
              <a:rPr lang="ru-RU" sz="18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Доровского</a:t>
            </a:r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18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Подбельск</a:t>
            </a:r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8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Похвистневский</a:t>
            </a:r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Самарской области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35283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«Детское экспериментирование как условие формирования познавательно- речевой самостоятельности детей дошкольного возраста»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Панасенко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М.А.,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Бражникова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ru-RU" dirty="0" smtClean="0"/>
              <a:t>«Можно ли пить талую воду» - дети узнали, что даже самый чистый белый снег грязнее водопроводной воды.</a:t>
            </a:r>
          </a:p>
          <a:p>
            <a:r>
              <a:rPr lang="ru-RU" dirty="0" smtClean="0"/>
              <a:t>«Хитрые семена» - познакомились со способами проращивания семян.</a:t>
            </a:r>
          </a:p>
          <a:p>
            <a:r>
              <a:rPr lang="ru-RU" dirty="0" smtClean="0"/>
              <a:t> «Дерево умеет плавать» - расширили представление о дереве, его качествах и свойствах; познакомились со  способами его использования.</a:t>
            </a:r>
            <a:endParaRPr lang="en-US" dirty="0" smtClean="0"/>
          </a:p>
          <a:p>
            <a:r>
              <a:rPr lang="ru-RU" dirty="0" smtClean="0"/>
              <a:t>«Удивительные свойства магнита» – дети с удовольствием  в игровой форме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79512" y="188640"/>
            <a:ext cx="3528392" cy="525658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Закружится мой день неугомонный,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я люблю всю эту чехарду.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нём колокольчик радости бездонной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нём детский смех, вопросы «Почему?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Зачем да как? Когда? А раньше было?»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всем ответь, всем помоги понять.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не погасло, чтобы не остыло,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Желанье знать, исследовать, искать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Новая папка (2)\IMG_0294.JPG"/>
          <p:cNvPicPr/>
          <p:nvPr/>
        </p:nvPicPr>
        <p:blipFill>
          <a:blip r:embed="rId2" cstate="print"/>
          <a:srcRect l="5353" t="17865" r="13437" b="4514"/>
          <a:stretch>
            <a:fillRect/>
          </a:stretch>
        </p:blipFill>
        <p:spPr bwMode="auto">
          <a:xfrm>
            <a:off x="3491880" y="2852936"/>
            <a:ext cx="5462618" cy="379108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семинар\WP_20170302_008.jpg"/>
          <p:cNvPicPr/>
          <p:nvPr/>
        </p:nvPicPr>
        <p:blipFill>
          <a:blip r:embed="rId2" cstate="print"/>
          <a:srcRect l="18234" t="24714" r="29068" b="19680"/>
          <a:stretch>
            <a:fillRect/>
          </a:stretch>
        </p:blipFill>
        <p:spPr bwMode="auto">
          <a:xfrm>
            <a:off x="179512" y="188640"/>
            <a:ext cx="8712968" cy="6192688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Рабочий стол\Аттестация\Новая папка (2)\фото садик\Фото1077.jpg"/>
          <p:cNvPicPr/>
          <p:nvPr/>
        </p:nvPicPr>
        <p:blipFill>
          <a:blip r:embed="rId2" cstate="print"/>
          <a:srcRect l="29880" t="11834" b="4536"/>
          <a:stretch>
            <a:fillRect/>
          </a:stretch>
        </p:blipFill>
        <p:spPr bwMode="auto">
          <a:xfrm>
            <a:off x="4427984" y="332656"/>
            <a:ext cx="4521667" cy="3744216"/>
          </a:xfrm>
          <a:prstGeom prst="round2Diag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Аттестация\Новая папка (2)\фото садик\Фото1066.jpg"/>
          <p:cNvPicPr/>
          <p:nvPr/>
        </p:nvPicPr>
        <p:blipFill>
          <a:blip r:embed="rId3" cstate="print"/>
          <a:srcRect t="15976" r="25706"/>
          <a:stretch>
            <a:fillRect/>
          </a:stretch>
        </p:blipFill>
        <p:spPr bwMode="auto">
          <a:xfrm>
            <a:off x="251520" y="1988840"/>
            <a:ext cx="4536504" cy="3888432"/>
          </a:xfrm>
          <a:prstGeom prst="round2Diag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Содержимое 3" descr="C:\Documents and Settings\Admin\Рабочий стол\Аттестация\Новая папка (2)\фото садик\Фото1061.jpg"/>
          <p:cNvPicPr>
            <a:picLocks noGrp="1"/>
          </p:cNvPicPr>
          <p:nvPr>
            <p:ph idx="1"/>
          </p:nvPr>
        </p:nvPicPr>
        <p:blipFill>
          <a:blip r:embed="rId4" cstate="print"/>
          <a:srcRect t="42801" b="36477"/>
          <a:stretch>
            <a:fillRect/>
          </a:stretch>
        </p:blipFill>
        <p:spPr bwMode="auto">
          <a:xfrm>
            <a:off x="2843808" y="5517232"/>
            <a:ext cx="6096000" cy="947410"/>
          </a:xfrm>
          <a:prstGeom prst="round2Diag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DCIM\100SSCAM\SDC18539.JPG"/>
          <p:cNvPicPr>
            <a:picLocks noGrp="1"/>
          </p:cNvPicPr>
          <p:nvPr>
            <p:ph idx="1"/>
          </p:nvPr>
        </p:nvPicPr>
        <p:blipFill>
          <a:blip r:embed="rId2" cstate="print"/>
          <a:srcRect l="-5401" t="-3602" b="15357"/>
          <a:stretch>
            <a:fillRect/>
          </a:stretch>
        </p:blipFill>
        <p:spPr bwMode="auto">
          <a:xfrm>
            <a:off x="3059832" y="2708920"/>
            <a:ext cx="5908679" cy="388843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:\DCIM\100SSCAM\SDC18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184575" cy="352839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1377" y="2967335"/>
            <a:ext cx="712124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внимание.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еминар\WP_20170302_001.jpg"/>
          <p:cNvPicPr>
            <a:picLocks noChangeAspect="1" noChangeArrowheads="1"/>
          </p:cNvPicPr>
          <p:nvPr/>
        </p:nvPicPr>
        <p:blipFill>
          <a:blip r:embed="rId2" cstate="print"/>
          <a:srcRect l="8989" t="14160" r="20226"/>
          <a:stretch>
            <a:fillRect/>
          </a:stretch>
        </p:blipFill>
        <p:spPr bwMode="auto">
          <a:xfrm>
            <a:off x="1403648" y="2276872"/>
            <a:ext cx="6408044" cy="43651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ru-RU" dirty="0" smtClean="0"/>
              <a:t>Китайская пословица гласит: «Расскажи – и я забуду, покажи – и я запомню, дай попробовать – и я пойму»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еминар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4464496" cy="595793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Содержимое 5" descr="P9230049.JPG"/>
          <p:cNvPicPr>
            <a:picLocks/>
          </p:cNvPicPr>
          <p:nvPr/>
        </p:nvPicPr>
        <p:blipFill>
          <a:blip r:embed="rId3" cstate="print"/>
          <a:srcRect t="11769" b="18227"/>
          <a:stretch>
            <a:fillRect/>
          </a:stretch>
        </p:blipFill>
        <p:spPr>
          <a:xfrm>
            <a:off x="0" y="2393504"/>
            <a:ext cx="5004048" cy="4464496"/>
          </a:xfrm>
          <a:prstGeom prst="flowChartAlternateProcess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Центры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исследовательской деятельности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DCIM\100SSCAM\SDC185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0330" y="608481"/>
            <a:ext cx="3359683" cy="2520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G:\DCIM\100SSCAM\SDC185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03886" y="2264666"/>
            <a:ext cx="3359683" cy="2520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G:\DCIM\100SSCAM\SDC185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04086" y="3704826"/>
            <a:ext cx="3359683" cy="2520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8534" t="3252" r="7251" b="6098"/>
          <a:stretch>
            <a:fillRect/>
          </a:stretch>
        </p:blipFill>
        <p:spPr bwMode="auto">
          <a:xfrm>
            <a:off x="3419872" y="260648"/>
            <a:ext cx="2304256" cy="302433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666" t="3659" r="4727" b="2439"/>
          <a:stretch>
            <a:fillRect/>
          </a:stretch>
        </p:blipFill>
        <p:spPr bwMode="auto">
          <a:xfrm>
            <a:off x="6588224" y="332656"/>
            <a:ext cx="2160240" cy="295232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4117" t="3252" r="5090" b="11707"/>
          <a:stretch>
            <a:fillRect/>
          </a:stretch>
        </p:blipFill>
        <p:spPr bwMode="auto">
          <a:xfrm>
            <a:off x="6300192" y="3717032"/>
            <a:ext cx="2520000" cy="2520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6848" t="6504" r="10154" b="6911"/>
          <a:stretch>
            <a:fillRect/>
          </a:stretch>
        </p:blipFill>
        <p:spPr bwMode="auto">
          <a:xfrm>
            <a:off x="3419872" y="3573016"/>
            <a:ext cx="2304256" cy="273602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9226" t="6911" r="14008" b="21804"/>
          <a:stretch>
            <a:fillRect/>
          </a:stretch>
        </p:blipFill>
        <p:spPr bwMode="auto">
          <a:xfrm>
            <a:off x="251520" y="260648"/>
            <a:ext cx="2376264" cy="302433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3458" r="3314" b="9282"/>
          <a:stretch>
            <a:fillRect/>
          </a:stretch>
        </p:blipFill>
        <p:spPr bwMode="auto">
          <a:xfrm>
            <a:off x="251520" y="3717032"/>
            <a:ext cx="2520000" cy="2520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Admin\Рабочий стол\Аттестация\jnxtn\IMG_0210.JPG"/>
          <p:cNvPicPr>
            <a:picLocks noGrp="1"/>
          </p:cNvPicPr>
          <p:nvPr>
            <p:ph idx="1"/>
          </p:nvPr>
        </p:nvPicPr>
        <p:blipFill>
          <a:blip r:embed="rId2" cstate="print"/>
          <a:srcRect l="16969" t="7190" r="13160"/>
          <a:stretch>
            <a:fillRect/>
          </a:stretch>
        </p:blipFill>
        <p:spPr bwMode="auto">
          <a:xfrm>
            <a:off x="4304716" y="2468563"/>
            <a:ext cx="4839284" cy="4389437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Аттестация\jnxtn\IMG_02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931" t="8317" r="7125" b="16829"/>
          <a:stretch>
            <a:fillRect/>
          </a:stretch>
        </p:blipFill>
        <p:spPr bwMode="auto">
          <a:xfrm>
            <a:off x="0" y="0"/>
            <a:ext cx="5796136" cy="3365498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923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21" t="6383" r="9574" b="4255"/>
          <a:stretch>
            <a:fillRect/>
          </a:stretch>
        </p:blipFill>
        <p:spPr>
          <a:xfrm>
            <a:off x="0" y="0"/>
            <a:ext cx="4211960" cy="3801524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 descr="C:\Documents and Settings\Admin\Рабочий стол\семинар\20170407_092114.jpg"/>
          <p:cNvPicPr/>
          <p:nvPr/>
        </p:nvPicPr>
        <p:blipFill>
          <a:blip r:embed="rId3" cstate="print"/>
          <a:srcRect l="7081" t="1481" r="11805" b="3951"/>
          <a:stretch>
            <a:fillRect/>
          </a:stretch>
        </p:blipFill>
        <p:spPr bwMode="auto">
          <a:xfrm>
            <a:off x="4283968" y="0"/>
            <a:ext cx="4680520" cy="335699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семинар\20170407_092314.jpg"/>
          <p:cNvPicPr/>
          <p:nvPr/>
        </p:nvPicPr>
        <p:blipFill>
          <a:blip r:embed="rId4" cstate="print"/>
          <a:srcRect l="10338" t="3704" r="11663" b="5185"/>
          <a:stretch>
            <a:fillRect/>
          </a:stretch>
        </p:blipFill>
        <p:spPr bwMode="auto">
          <a:xfrm>
            <a:off x="0" y="3613638"/>
            <a:ext cx="4632081" cy="324436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семинар\20170407_092649.jpg"/>
          <p:cNvPicPr/>
          <p:nvPr/>
        </p:nvPicPr>
        <p:blipFill>
          <a:blip r:embed="rId5" cstate="print"/>
          <a:srcRect t="8726" r="5075" b="11344"/>
          <a:stretch>
            <a:fillRect/>
          </a:stretch>
        </p:blipFill>
        <p:spPr bwMode="auto">
          <a:xfrm rot="5400000">
            <a:off x="5129807" y="2655169"/>
            <a:ext cx="3312369" cy="4716016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Аттестация\фоточки\IMG_0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4536504" cy="302433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C:\Documents and Settings\Admin\Рабочий стол\Аттестация\фото\P1080807.JPG"/>
          <p:cNvPicPr/>
          <p:nvPr/>
        </p:nvPicPr>
        <p:blipFill>
          <a:blip r:embed="rId3" cstate="print"/>
          <a:srcRect l="7673" t="1554" r="14140"/>
          <a:stretch>
            <a:fillRect/>
          </a:stretch>
        </p:blipFill>
        <p:spPr bwMode="auto">
          <a:xfrm>
            <a:off x="2627784" y="2564904"/>
            <a:ext cx="2880320" cy="4104056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Аттестация\фото\P1080182.JPG"/>
          <p:cNvPicPr/>
          <p:nvPr/>
        </p:nvPicPr>
        <p:blipFill>
          <a:blip r:embed="rId4" cstate="print"/>
          <a:srcRect l="16412" t="4339" r="17854" b="9184"/>
          <a:stretch>
            <a:fillRect/>
          </a:stretch>
        </p:blipFill>
        <p:spPr bwMode="auto">
          <a:xfrm>
            <a:off x="5004048" y="260648"/>
            <a:ext cx="3762422" cy="3654298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Рабочий стол\Аттестация\Новая папка (2)\фото садик\Фото1073.jpg"/>
          <p:cNvPicPr/>
          <p:nvPr/>
        </p:nvPicPr>
        <p:blipFill>
          <a:blip r:embed="rId2" cstate="print"/>
          <a:srcRect l="6195" t="11045" r="7794"/>
          <a:stretch>
            <a:fillRect/>
          </a:stretch>
        </p:blipFill>
        <p:spPr bwMode="auto">
          <a:xfrm>
            <a:off x="251520" y="260648"/>
            <a:ext cx="4487253" cy="3384256"/>
          </a:xfrm>
          <a:prstGeom prst="round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Аттестация\фото 1\фотографии 0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9268" r="33595"/>
          <a:stretch>
            <a:fillRect/>
          </a:stretch>
        </p:blipFill>
        <p:spPr bwMode="auto">
          <a:xfrm>
            <a:off x="4572000" y="1484784"/>
            <a:ext cx="4372198" cy="3543672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C:\Documents and Settings\Admin\Рабочий стол\Аттестация\фото\P1080217.JPG"/>
          <p:cNvPicPr/>
          <p:nvPr/>
        </p:nvPicPr>
        <p:blipFill>
          <a:blip r:embed="rId4" cstate="print"/>
          <a:srcRect l="34678" t="8190" b="6095"/>
          <a:stretch>
            <a:fillRect/>
          </a:stretch>
        </p:blipFill>
        <p:spPr bwMode="auto">
          <a:xfrm>
            <a:off x="1043608" y="2924944"/>
            <a:ext cx="4032448" cy="3717032"/>
          </a:xfrm>
          <a:prstGeom prst="round2DiagRect">
            <a:avLst>
              <a:gd name="adj1" fmla="val 16667"/>
              <a:gd name="adj2" fmla="val 5253"/>
            </a:avLst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191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СП «Детский сад «Солнышко»» ГБОУ СОШ им.Н.С. Доровского с. Подбельск  Муниципального района Похвистневский Самарской области </vt:lpstr>
      <vt:lpstr>Слайд 2</vt:lpstr>
      <vt:lpstr>Центры  исследовательской деятельности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«Солнышко»» ГБОУ СОШ им.Н.С. Доровского с. Подбельск  Муниципального района Похвистневский Самарской области </dc:title>
  <cp:lastModifiedBy>Admin</cp:lastModifiedBy>
  <cp:revision>38</cp:revision>
  <dcterms:modified xsi:type="dcterms:W3CDTF">2017-04-17T00:33:06Z</dcterms:modified>
</cp:coreProperties>
</file>