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" name="Freeform 9"/>
          <p:cNvGrpSpPr>
            <a:grpSpLocks/>
          </p:cNvGrpSpPr>
          <p:nvPr/>
        </p:nvGrpSpPr>
        <p:grpSpPr bwMode="auto">
          <a:xfrm>
            <a:off x="884238" y="5614988"/>
            <a:ext cx="7394575" cy="547687"/>
            <a:chOff x="557" y="3537"/>
            <a:chExt cx="4658" cy="345"/>
          </a:xfrm>
        </p:grpSpPr>
        <p:pic>
          <p:nvPicPr>
            <p:cNvPr id="8" name="Freeform 9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" y="3537"/>
              <a:ext cx="4658" cy="345"/>
            </a:xfrm>
            <a:prstGeom prst="rect">
              <a:avLst/>
            </a:prstGeom>
            <a:noFill/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 rot="10800000">
              <a:off x="562" y="3539"/>
              <a:ext cx="4650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10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2112A-FDFF-453D-8135-83EF62FBAD59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0CA33F1-E24D-4638-9BC0-BC313D1F3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F61D1-A1E9-4C63-82FC-E6B96D8502EC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A4B4A-BCFE-4009-970F-F6C28163B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04EB-15E1-4140-B847-15B811035BDD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737E-D754-4944-9261-FF1F5FDEF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9BA38-C67E-47FE-879B-653201F7710D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EE1B0-DF46-4EF5-9599-04C187B47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DE5B2-C057-49B8-AF06-9362A51488E4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8340-3E35-474E-A945-12E807CF7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0ED7E-6C1B-4094-93FE-4CF4BE349B7D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E2EA-D56A-4078-AEBC-D8CCC218A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CF9BC-497D-450F-8F2E-03D362900D92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28F2B-6CA5-49EC-9B24-B2D8538DE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1893-7532-4C05-AE01-23B3AC3F73D9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41929-298D-4E32-A371-28D78D0CB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FA28-6011-41A5-AA5F-07C759E89E3A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A6D1E-43E5-48A9-A5FD-D65EA60E3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F210A-4646-4412-AC12-4AEBCD3976A8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DF3CE-32B6-4E2A-BBD4-28927CEE4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332D3-EDE1-464F-8018-DCE8C4D0EF67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686B4-64FD-41DF-A4A1-9F72561E5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Freeform 9"/>
          <p:cNvGrpSpPr>
            <a:grpSpLocks/>
          </p:cNvGrpSpPr>
          <p:nvPr/>
        </p:nvGrpSpPr>
        <p:grpSpPr bwMode="auto">
          <a:xfrm>
            <a:off x="622300" y="6065838"/>
            <a:ext cx="7935913" cy="547687"/>
            <a:chOff x="392" y="3821"/>
            <a:chExt cx="4999" cy="345"/>
          </a:xfrm>
        </p:grpSpPr>
        <p:pic>
          <p:nvPicPr>
            <p:cNvPr id="1027" name="Freeform 9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2" y="3821"/>
              <a:ext cx="4999" cy="345"/>
            </a:xfrm>
            <a:prstGeom prst="rect">
              <a:avLst/>
            </a:prstGeom>
            <a:noFill/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 rot="10800000">
              <a:off x="396" y="3823"/>
              <a:ext cx="4990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15F5C8FC-C77E-4C57-8BFB-6F5B8CE7B327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F666A8F1-3A9D-4887-877F-531B6916D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6" r:id="rId3"/>
    <p:sldLayoutId id="2147483765" r:id="rId4"/>
    <p:sldLayoutId id="2147483764" r:id="rId5"/>
    <p:sldLayoutId id="2147483763" r:id="rId6"/>
    <p:sldLayoutId id="2147483762" r:id="rId7"/>
    <p:sldLayoutId id="2147483769" r:id="rId8"/>
    <p:sldLayoutId id="2147483770" r:id="rId9"/>
    <p:sldLayoutId id="2147483761" r:id="rId10"/>
    <p:sldLayoutId id="21474837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116013" y="1341438"/>
            <a:ext cx="6985000" cy="3527425"/>
          </a:xfrm>
        </p:spPr>
        <p:txBody>
          <a:bodyPr>
            <a:normAutofit fontScale="90000"/>
          </a:bodyPr>
          <a:lstStyle/>
          <a:p>
            <a:r>
              <a:rPr lang="ru-RU" sz="6000" b="1" smtClean="0">
                <a:solidFill>
                  <a:srgbClr val="606060"/>
                </a:solidFill>
              </a:rPr>
              <a:t>Региональный конкурс </a:t>
            </a:r>
            <a:br>
              <a:rPr lang="ru-RU" sz="6000" b="1" smtClean="0">
                <a:solidFill>
                  <a:srgbClr val="606060"/>
                </a:solidFill>
              </a:rPr>
            </a:br>
            <a:r>
              <a:rPr lang="ru-RU" sz="6000" b="1" smtClean="0">
                <a:solidFill>
                  <a:srgbClr val="606060"/>
                </a:solidFill>
              </a:rPr>
              <a:t>«Мы - против коррупции</a:t>
            </a:r>
            <a:r>
              <a:rPr lang="ru-RU" sz="6000" smtClean="0">
                <a:solidFill>
                  <a:srgbClr val="606060"/>
                </a:solidFill>
              </a:rPr>
              <a:t>»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7897813" cy="59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20713"/>
            <a:ext cx="78676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49275"/>
            <a:ext cx="7704138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8" y="549275"/>
            <a:ext cx="78200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25538"/>
            <a:ext cx="71151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47700"/>
            <a:ext cx="7056437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765175"/>
            <a:ext cx="72009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403350" y="1052513"/>
            <a:ext cx="6264275" cy="2447925"/>
          </a:xfrm>
        </p:spPr>
        <p:txBody>
          <a:bodyPr/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/>
          <a:lstStyle/>
          <a:p>
            <a:pPr indent="322263"/>
            <a:endParaRPr lang="ru-RU" b="1" smtClean="0">
              <a:solidFill>
                <a:schemeClr val="tx1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47763"/>
            <a:ext cx="7058025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46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победители</a:t>
            </a:r>
            <a:endParaRPr lang="ru-RU" dirty="0"/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549275"/>
            <a:ext cx="7704138" cy="5759450"/>
          </a:xfr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19672" y="5505797"/>
            <a:ext cx="75243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 выполнила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Малеева Наталья, ученица 11 б класса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МКОУ Чердаклинской СШ №2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9638" y="817563"/>
            <a:ext cx="6964362" cy="1201737"/>
          </a:xfrm>
        </p:spPr>
        <p:txBody>
          <a:bodyPr/>
          <a:lstStyle/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713"/>
            <a:ext cx="77771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7920038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549275"/>
            <a:ext cx="7748587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20713"/>
            <a:ext cx="76327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49275"/>
            <a:ext cx="7704138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92150"/>
            <a:ext cx="748823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77</TotalTime>
  <Words>17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Региональный конкурс  «Мы - против коррупции»</vt:lpstr>
      <vt:lpstr>     </vt:lpstr>
      <vt:lpstr>победители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 и науки Ульяновской области областное государственное бюджетное учреждение  «Центр образования и системных инноваций  Ульяновской области» (ОГБУ «Центр ОСИ»)</dc:title>
  <dc:creator>Света</dc:creator>
  <cp:lastModifiedBy>Самара</cp:lastModifiedBy>
  <cp:revision>13</cp:revision>
  <dcterms:created xsi:type="dcterms:W3CDTF">2016-12-08T10:18:12Z</dcterms:created>
  <dcterms:modified xsi:type="dcterms:W3CDTF">2023-03-22T12:10:42Z</dcterms:modified>
</cp:coreProperties>
</file>