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90" r:id="rId2"/>
    <p:sldId id="310" r:id="rId3"/>
    <p:sldId id="260" r:id="rId4"/>
    <p:sldId id="293" r:id="rId5"/>
    <p:sldId id="294" r:id="rId6"/>
    <p:sldId id="261" r:id="rId7"/>
    <p:sldId id="295" r:id="rId8"/>
    <p:sldId id="297" r:id="rId9"/>
    <p:sldId id="299" r:id="rId10"/>
    <p:sldId id="300" r:id="rId11"/>
    <p:sldId id="305" r:id="rId12"/>
    <p:sldId id="301" r:id="rId13"/>
    <p:sldId id="302" r:id="rId14"/>
    <p:sldId id="303" r:id="rId15"/>
    <p:sldId id="306" r:id="rId16"/>
    <p:sldId id="298" r:id="rId17"/>
    <p:sldId id="304" r:id="rId18"/>
    <p:sldId id="307" r:id="rId19"/>
    <p:sldId id="311" r:id="rId20"/>
    <p:sldId id="308" r:id="rId21"/>
    <p:sldId id="309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CF4D37-E6F1-42EA-B3DB-1CE39F936C75}" type="datetimeFigureOut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3E7260-EE7F-4F8D-BD05-E15D03930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10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689C4-B76F-4385-B750-8FF90FC058DC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9959-5BEC-4456-A142-94A7F1327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F556-B436-4523-91E1-0434A3C40984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CFB4-F7E9-48B3-AFEA-D0BDF25CD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C07E-0580-40F2-B18A-9DCA17D6261E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2BEE-40CA-4342-8830-0390F42EC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94CD7-14A4-4AAE-8AE8-1B18CFC59456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4306-D445-40A4-B706-71D8CB4D1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2187-6356-4FE5-8EF8-88F90368F59A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E569-26BE-4546-B160-B7B2DC071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8894-2B63-4674-9A48-59265ABE1FE0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B72F-4D20-443A-949D-7BF084562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C3CA2-0482-4C4F-B488-A32956B1518D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F596C-02CA-498E-A018-826E23DE3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692C0-6C71-4F00-9260-DB1F518A37E1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62422-91E5-48FD-B90A-B8F6CB059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BF855-DB6E-4BE4-B22B-4A47B9340F19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52A5-C3FC-47A6-875E-C3CBECD49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3417-691A-42EE-883E-2CB4FBC97C03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745B-881A-4CB5-9A6F-02E36F097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5359-6220-49B2-88E6-2231D36EE7DA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E317-BEB8-4A97-B83B-B28C98822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78D30-2565-486C-B52C-30B5F43FEB18}" type="datetime1">
              <a:rPr lang="ru-RU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40A534-DAF4-452F-B8E4-65207D1A6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692C0-6C71-4F00-9260-DB1F518A37E1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62422-91E5-48FD-B90A-B8F6CB059AA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1026" name="Picture 2" descr="C:\Users\1\Desktop\89382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6357982" cy="5311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0581" y="5532053"/>
            <a:ext cx="5650456" cy="30991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94CD7-14A4-4AAE-8AE8-1B18CFC59456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4306-D445-40A4-B706-71D8CB4D142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122" name="Рисунок 21" descr="ÐÑÑÑÐ° Ð°Ð»ÑÐ¿Ð¸Ð¹ÑÐºÐ°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38" y="3212210"/>
            <a:ext cx="5400305" cy="361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2" descr="Ð¡Ð°Ð»ÑÐ²Ð¸Ð½Ð¸Ñ Ð¿Ð»Ð°Ð²Ð°ÑÑÐ°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12" y="0"/>
            <a:ext cx="4438450" cy="323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rasfokus.ru/images/photos/medium/fd0604049837b1154717f4c9b66c8a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4674" cy="32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24" descr="ÐÐ°Ð¼ÐµÐ½Ð¸ÑÑÑÐµ ÑÑÐµÐ¿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5306"/>
            <a:ext cx="5140774" cy="362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6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№1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579" y="16240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заповедника растут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мн.ч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которых вы не встретите больше нигде в мире, среди них солнцецвет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монетолистный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ясколка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жигулевская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жигулёвский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молочай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жигулевский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прочие.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94CD7-14A4-4AAE-8AE8-1B18CFC59456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4306-D445-40A4-B706-71D8CB4D142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28384" y="2348880"/>
            <a:ext cx="50328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3789040"/>
            <a:ext cx="50328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156" y="4308425"/>
            <a:ext cx="50328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39157" y="4754067"/>
            <a:ext cx="50328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39157" y="5229200"/>
            <a:ext cx="50328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94CD7-14A4-4AAE-8AE8-1B18CFC59456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4306-D445-40A4-B706-71D8CB4D142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147" name="Рисунок 4" descr="http://vir-norindoc.org/images/samarskajaluka/AAMZZZZ_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3" y="0"/>
            <a:ext cx="4518859" cy="40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6" descr="Ð ÑÑ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27" y="0"/>
            <a:ext cx="4716531" cy="40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9" descr="http://vir-norindoc.org/images/samarskajaluka/AHZZZZZ_Penochka_zelen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2984"/>
            <a:ext cx="4427984" cy="301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Ð¶Ð¸Ð²Ð¾ÑÐ½ÑÐµ ÑÐ°Ð¼Ð°ÑÑÐºÐ¾Ð¹ Ð»ÑÐº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01285"/>
            <a:ext cx="4740574" cy="32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94CD7-14A4-4AAE-8AE8-1B18CFC59456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4306-D445-40A4-B706-71D8CB4D142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Рисунок 7" descr="ÐÑÐ½Ð¸ÑÐ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2428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Рисунок 8" descr="ÐÐµÑÑÐ³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41" y="0"/>
            <a:ext cx="4398235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5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94CD7-14A4-4AAE-8AE8-1B18CFC59456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4306-D445-40A4-B706-71D8CB4D142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8194" name="Рисунок 10" descr="ÐÑÑÐµÐ» Ð·ÐµÐ»ÑÐ½Ñ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11" descr="ÐÐµÐ±ÐµÐ´Ñ-ÑÐ¸Ð¿Ñ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345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13" descr="ÐÐ¾Ð±Ñ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454247"/>
            <a:ext cx="4022520" cy="340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3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№2.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особому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заповедному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статусу Самарской Луки, который был получен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(Т.п.)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трудом, и благодаря работе сотрудников парка и заповедника, за несколько последних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десятилетий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добиться возвращения нескольких видов животных.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94CD7-14A4-4AAE-8AE8-1B18CFC59456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4306-D445-40A4-B706-71D8CB4D142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692C0-6C71-4F00-9260-DB1F518A37E1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62422-91E5-48FD-B90A-B8F6CB059AA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3074" name="Рисунок 31" descr="Ð¢ÑÑÐ¸ÑÑÐ¸ÑÐµÑÐºÐ¸Ðµ Ð¼ÐµÑÑÐ° Ð¡Ð°Ð¼Ð°ÑÑÐºÐ¾Ð¹ Ð¾Ð±Ð»Ð°ÑÑÐ¸ - Ð½Ð°ÑÐ¸Ð¾Ð½Ð°Ð»ÑÐ½ÑÐ¹ Ð¿Ð°ÑÐº &quot;Ð¡Ð°Ð¼Ð°ÑÑÐºÐ°Ñ ÐÑÐºÐ°&quot; Ð Ð¾ÑÑÐ¸Ñ Ð·Ð¾Ð²ÐµÑ, Ð¢ÑÑÐ¸Ð·Ð¼, ÐÑÐ¸ÑÐ¾Ð´Ð°, ÐÐ¾ÑÑ, Ð¡Ð°Ð¼Ð°ÑÐ°, ÐÑÐ´ÑÑ, ÐÐ¸Ð´ÐµÐ¾, ÐÐ»Ð¸Ð½Ð½Ð¾Ð¿Ð¾Ñ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7390" cy="326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9" descr="Ð¢ÑÑÐ¸ÑÑÐ¸ÑÐµÑÐºÐ¸Ðµ Ð¼ÐµÑÑÐ° Ð¡Ð°Ð¼Ð°ÑÑÐºÐ¾Ð¹ Ð¾Ð±Ð»Ð°ÑÑÐ¸ - Ð½Ð°ÑÐ¸Ð¾Ð½Ð°Ð»ÑÐ½ÑÐ¹ Ð¿Ð°ÑÐº &quot;Ð¡Ð°Ð¼Ð°ÑÑÐºÐ°Ñ ÐÑÐºÐ°&quot; Ð Ð¾ÑÑÐ¸Ñ Ð·Ð¾Ð²ÐµÑ, Ð¢ÑÑÐ¸Ð·Ð¼, ÐÑÐ¸ÑÐ¾Ð´Ð°, ÐÐ¾ÑÑ, Ð¡Ð°Ð¼Ð°ÑÐ°, ÐÑÐ´ÑÑ, ÐÐ¸Ð´ÐµÐ¾, ÐÐ»Ð¸Ð½Ð½Ð¾Ð¿Ð¾Ñ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94520" cy="329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26" descr="Ð¢ÑÑÐ¸ÑÑÐ¸ÑÐµÑÐºÐ¸Ðµ Ð¼ÐµÑÑÐ° Ð¡Ð°Ð¼Ð°ÑÑÐºÐ¾Ð¹ Ð¾Ð±Ð»Ð°ÑÑÐ¸ - Ð½Ð°ÑÐ¸Ð¾Ð½Ð°Ð»ÑÐ½ÑÐ¹ Ð¿Ð°ÑÐº &quot;Ð¡Ð°Ð¼Ð°ÑÑÐºÐ°Ñ ÐÑÐºÐ°&quot; Ð Ð¾ÑÑÐ¸Ñ Ð·Ð¾Ð²ÐµÑ, Ð¢ÑÑÐ¸Ð·Ð¼, ÐÑÐ¸ÑÐ¾Ð´Ð°, ÐÐ¾ÑÑ, Ð¡Ð°Ð¼Ð°ÑÐ°, ÐÑÐ´ÑÑ, ÐÐ¸Ð´ÐµÐ¾, ÐÐ»Ð¸Ð½Ð½Ð¾Ð¿Ð¾ÑÑ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61" y="3261151"/>
            <a:ext cx="4831372" cy="362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32" descr="Ð¢ÑÑÐ¸ÑÑÐ¸ÑÐµÑÐºÐ¸Ðµ Ð¼ÐµÑÑÐ° Ð¡Ð°Ð¼Ð°ÑÑÐºÐ¾Ð¹ Ð¾Ð±Ð»Ð°ÑÑÐ¸ - Ð½Ð°ÑÐ¸Ð¾Ð½Ð°Ð»ÑÐ½ÑÐ¹ Ð¿Ð°ÑÐº &quot;Ð¡Ð°Ð¼Ð°ÑÑÐºÐ°Ñ ÐÑÐºÐ°&quot; Ð Ð¾ÑÑÐ¸Ñ Ð·Ð¾Ð²ÐµÑ, Ð¢ÑÑÐ¸Ð·Ð¼, ÐÑÐ¸ÑÐ¾Ð´Ð°, ÐÐ¾ÑÑ, Ð¡Ð°Ð¼Ð°ÑÐ°, ÐÑÐ´ÑÑ, ÐÐ¸Ð´ÐµÐ¾, ÐÐ»Ð¸Ð½Ð½Ð¾Ð¿Ð¾ÑÑ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04" y="3212976"/>
            <a:ext cx="5291532" cy="367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1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692C0-6C71-4F00-9260-DB1F518A37E1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62422-91E5-48FD-B90A-B8F6CB059AA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9222" name="Picture 6" descr="Ð¢ÑÑÐ¸ÑÑÐ¸ÑÐµÑÐºÐ¸Ðµ Ð¼ÐµÑÑÐ° Ð¡Ð°Ð¼Ð°ÑÑÐºÐ¾Ð¹ Ð¾Ð±Ð»Ð°ÑÑÐ¸ - Ð½Ð°ÑÐ¸Ð¾Ð½Ð°Ð»ÑÐ½ÑÐ¹ Ð¿Ð°ÑÐº &quot;Ð¡Ð°Ð¼Ð°ÑÑÐºÐ°Ñ ÐÑÐºÐ°&quot; Ð Ð¾ÑÑÐ¸Ñ, Ð¢ÑÑÐ¸Ð·Ð¼, ÐÑÐ¸ÑÐ¾Ð´Ð°, ÐÐ¾ÑÑ, Ð¡Ð°Ð¼Ð°ÑÐ°, ÐÑÐ´ÑÑ, ÐÐ¸Ð´ÐµÐ¾, ÐÐ»Ð¸Ð½Ð½Ð¾Ð¿Ð¾Ñ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1683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7374" y="476672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</a:rPr>
              <a:t>Каменная чаша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578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692C0-6C71-4F00-9260-DB1F518A37E1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62422-91E5-48FD-B90A-B8F6CB059AA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204864"/>
            <a:ext cx="8147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расщелины в скале тонкой струйкой бьется </a:t>
            </a:r>
            <a:r>
              <a:rPr lang="ru-RU" sz="3600" u="wavy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чистый,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u="wavy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прозрачный, холодный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 Никольский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7" y="62068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692C0-6C71-4F00-9260-DB1F518A37E1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62422-91E5-48FD-B90A-B8F6CB059AA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916832"/>
            <a:ext cx="6551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600" dirty="0"/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</a:rPr>
              <a:t>1 уровень: </a:t>
            </a:r>
            <a:r>
              <a:rPr lang="ru-RU" sz="3600" dirty="0">
                <a:latin typeface="Times New Roman" panose="02020603050405020304" pitchFamily="18" charset="0"/>
              </a:rPr>
              <a:t>2, 1, 3.</a:t>
            </a:r>
            <a:endParaRPr lang="ru-RU" sz="3600" dirty="0"/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</a:rPr>
              <a:t> </a:t>
            </a:r>
            <a:endParaRPr lang="ru-RU" sz="3600" dirty="0"/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FFC000"/>
                </a:solidFill>
                <a:latin typeface="Times New Roman" panose="02020603050405020304" pitchFamily="18" charset="0"/>
              </a:rPr>
              <a:t>2 уровень: </a:t>
            </a:r>
            <a:r>
              <a:rPr lang="ru-RU" sz="3600" dirty="0">
                <a:latin typeface="Times New Roman" panose="02020603050405020304" pitchFamily="18" charset="0"/>
              </a:rPr>
              <a:t>2, 1, 3, 1 и 4</a:t>
            </a:r>
            <a:endParaRPr lang="ru-RU" sz="3600" dirty="0"/>
          </a:p>
          <a:p>
            <a:pPr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</a:rPr>
              <a:t> </a:t>
            </a:r>
            <a:endParaRPr lang="ru-RU" sz="3600" dirty="0"/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уровень: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2, 1, 3, 1 и 4, 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0100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143000"/>
          </a:xfrm>
        </p:spPr>
        <p:txBody>
          <a:bodyPr/>
          <a:lstStyle/>
          <a:p>
            <a:r>
              <a:rPr lang="ru-RU" dirty="0" smtClean="0"/>
              <a:t>Тринадцатое марта.</a:t>
            </a:r>
            <a:br>
              <a:rPr lang="ru-RU" dirty="0" smtClean="0"/>
            </a:br>
            <a:r>
              <a:rPr lang="ru-RU" dirty="0" smtClean="0"/>
              <a:t>Классная работа.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692C0-6C71-4F00-9260-DB1F518A37E1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62422-91E5-48FD-B90A-B8F6CB059AA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39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692C0-6C71-4F00-9260-DB1F518A37E1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62422-91E5-48FD-B90A-B8F6CB059AA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3648" y="1832035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    «5» –</a:t>
            </a:r>
            <a:r>
              <a:rPr lang="ru-RU" sz="4800" b="1" dirty="0" smtClean="0">
                <a:solidFill>
                  <a:srgbClr val="FF0000"/>
                </a:solidFill>
              </a:rPr>
              <a:t> 11-12 баллов</a:t>
            </a:r>
          </a:p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</a:p>
          <a:p>
            <a:r>
              <a:rPr lang="ru-RU" sz="4800" b="1" dirty="0" smtClean="0"/>
              <a:t>    «4» – </a:t>
            </a:r>
            <a:r>
              <a:rPr lang="ru-RU" sz="4800" b="1" dirty="0" smtClean="0">
                <a:solidFill>
                  <a:srgbClr val="FFC000"/>
                </a:solidFill>
              </a:rPr>
              <a:t>9-10 баллов</a:t>
            </a:r>
          </a:p>
          <a:p>
            <a:endParaRPr lang="ru-RU" sz="48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sz="4800" b="1" dirty="0" smtClean="0"/>
              <a:t>    «3» – </a:t>
            </a:r>
            <a:r>
              <a:rPr lang="ru-RU" sz="4800" b="1" dirty="0" smtClean="0">
                <a:solidFill>
                  <a:srgbClr val="00B050"/>
                </a:solidFill>
              </a:rPr>
              <a:t>7-8 баллов</a:t>
            </a:r>
          </a:p>
          <a:p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692C0-6C71-4F00-9260-DB1F518A37E1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62422-91E5-48FD-B90A-B8F6CB059AA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492896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8 баллов и менее – 1 уровень</a:t>
            </a:r>
          </a:p>
          <a:p>
            <a:endParaRPr lang="ru-RU" sz="3600" b="1" dirty="0" smtClean="0">
              <a:solidFill>
                <a:srgbClr val="FFC000"/>
              </a:solidFill>
            </a:endParaRPr>
          </a:p>
          <a:p>
            <a:r>
              <a:rPr lang="ru-RU" sz="3600" b="1" dirty="0" smtClean="0">
                <a:solidFill>
                  <a:srgbClr val="FFC000"/>
                </a:solidFill>
              </a:rPr>
              <a:t>9-10 баллов – 2 уровень</a:t>
            </a:r>
            <a:endParaRPr lang="ru-RU" sz="3600" b="1" dirty="0">
              <a:solidFill>
                <a:srgbClr val="FFC000"/>
              </a:solidFill>
            </a:endParaRPr>
          </a:p>
          <a:p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11-12 баллов – 3 уровень</a:t>
            </a:r>
            <a:endParaRPr lang="ru-RU" sz="3600" b="1" dirty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  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6226196"/>
          </a:xfrm>
        </p:spPr>
        <p:txBody>
          <a:bodyPr/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rgbClr val="FF0000"/>
                </a:solidFill>
              </a:rPr>
              <a:t>Берегите эти земли, эти воды,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Даже каждую былиночку любя.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Берегите всех зверей внутри природы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Убивайте лишь зверей внутри себя.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692C0-6C71-4F00-9260-DB1F518A37E1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62422-91E5-48FD-B90A-B8F6CB059AA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7200" b="1" i="1" dirty="0" smtClean="0"/>
              <a:t>Э, </a:t>
            </a:r>
            <a:r>
              <a:rPr lang="ru-RU" sz="7200" b="1" i="1" dirty="0" err="1" smtClean="0"/>
              <a:t>р</a:t>
            </a:r>
            <a:r>
              <a:rPr lang="ru-RU" sz="7200" b="1" i="1" dirty="0" smtClean="0"/>
              <a:t>, с, у, к, к, я, и, с</a:t>
            </a:r>
            <a:endParaRPr lang="ru-RU" sz="72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94CD7-14A4-4AAE-8AE8-1B18CFC59456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4306-D445-40A4-B706-71D8CB4D142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643182"/>
            <a:ext cx="68580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/>
                <a:solidFill>
                  <a:schemeClr val="accent3"/>
                </a:solidFill>
              </a:rPr>
              <a:t>экскурсия</a:t>
            </a:r>
            <a:endParaRPr lang="ru-RU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 descr="C:\Documents and Settings\Андрей\Рабочий стол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3458832" cy="2428892"/>
          </a:xfrm>
          <a:prstGeom prst="rect">
            <a:avLst/>
          </a:prstGeom>
          <a:noFill/>
        </p:spPr>
      </p:pic>
      <p:pic>
        <p:nvPicPr>
          <p:cNvPr id="2051" name="Picture 3" descr="C:\Documents and Settings\Андрей\Рабочий стол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00504"/>
            <a:ext cx="3674603" cy="2428892"/>
          </a:xfrm>
          <a:prstGeom prst="rect">
            <a:avLst/>
          </a:prstGeom>
          <a:noFill/>
        </p:spPr>
      </p:pic>
      <p:pic>
        <p:nvPicPr>
          <p:cNvPr id="7" name="Picture 2" descr="C:\Documents and Settings\ДоМ\Рабочий стол\41.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786058"/>
            <a:ext cx="1143008" cy="1071570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rot="5400000">
            <a:off x="4250529" y="2821777"/>
            <a:ext cx="428628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839" y="1830387"/>
            <a:ext cx="8229600" cy="4525963"/>
          </a:xfrm>
        </p:spPr>
        <p:txBody>
          <a:bodyPr/>
          <a:lstStyle/>
          <a:p>
            <a:r>
              <a:rPr lang="ru-RU" dirty="0"/>
              <a:t>Над Самарской Лукой н__</a:t>
            </a:r>
            <a:r>
              <a:rPr lang="ru-RU" dirty="0" err="1"/>
              <a:t>босвод</a:t>
            </a:r>
            <a:r>
              <a:rPr lang="ru-RU" dirty="0"/>
              <a:t> голубой,</a:t>
            </a:r>
            <a:br>
              <a:rPr lang="ru-RU" dirty="0"/>
            </a:br>
            <a:r>
              <a:rPr lang="ru-RU" dirty="0" err="1"/>
              <a:t>Син</a:t>
            </a:r>
            <a:r>
              <a:rPr lang="ru-RU" dirty="0"/>
              <a:t>__й лентой река изогнулась</a:t>
            </a:r>
            <a:br>
              <a:rPr lang="ru-RU" dirty="0"/>
            </a:br>
            <a:r>
              <a:rPr lang="ru-RU" dirty="0"/>
              <a:t>И волна всё сильней в камни бьёт Жигулей,</a:t>
            </a:r>
            <a:br>
              <a:rPr lang="ru-RU" dirty="0"/>
            </a:br>
            <a:r>
              <a:rPr lang="ru-RU" dirty="0"/>
              <a:t>Со__</a:t>
            </a:r>
            <a:r>
              <a:rPr lang="ru-RU" dirty="0" err="1"/>
              <a:t>нце</a:t>
            </a:r>
            <a:r>
              <a:rPr lang="ru-RU" dirty="0"/>
              <a:t> с ярким рассветом проснулось.</a:t>
            </a:r>
            <a:br>
              <a:rPr lang="ru-RU" dirty="0"/>
            </a:br>
            <a:r>
              <a:rPr lang="ru-RU" dirty="0"/>
              <a:t>Позабыв про печаль, в поднебесную даль</a:t>
            </a:r>
            <a:br>
              <a:rPr lang="ru-RU" dirty="0"/>
            </a:br>
            <a:r>
              <a:rPr lang="ru-RU" dirty="0"/>
              <a:t>Улетает душа, </a:t>
            </a:r>
            <a:r>
              <a:rPr lang="ru-RU" dirty="0" err="1"/>
              <a:t>лё</a:t>
            </a:r>
            <a:r>
              <a:rPr lang="ru-RU" dirty="0"/>
              <a:t>__кой птицей,</a:t>
            </a:r>
            <a:br>
              <a:rPr lang="ru-RU" dirty="0"/>
            </a:br>
            <a:r>
              <a:rPr lang="ru-RU" dirty="0"/>
              <a:t>Чтоб, взлетев в небеса, вольной волей дыша,</a:t>
            </a:r>
            <a:br>
              <a:rPr lang="ru-RU" dirty="0"/>
            </a:br>
            <a:r>
              <a:rPr lang="ru-RU" dirty="0" err="1"/>
              <a:t>Заповедн</a:t>
            </a:r>
            <a:r>
              <a:rPr lang="ru-RU" dirty="0"/>
              <a:t>__й красой насладиться.</a:t>
            </a:r>
            <a:br>
              <a:rPr lang="ru-RU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94CD7-14A4-4AAE-8AE8-1B18CFC59456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4306-D445-40A4-B706-71D8CB4D142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595" y="1916832"/>
            <a:ext cx="8229600" cy="4525963"/>
          </a:xfrm>
        </p:spPr>
        <p:txBody>
          <a:bodyPr/>
          <a:lstStyle/>
          <a:p>
            <a:r>
              <a:rPr lang="ru-RU" dirty="0"/>
              <a:t>Над Самарской Лукой </a:t>
            </a:r>
            <a:r>
              <a:rPr lang="ru-RU" dirty="0" smtClean="0"/>
              <a:t>н</a:t>
            </a:r>
            <a:r>
              <a:rPr lang="ru-RU" u="sng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босвод </a:t>
            </a:r>
            <a:r>
              <a:rPr lang="ru-RU" dirty="0"/>
              <a:t>голубой,</a:t>
            </a:r>
            <a:br>
              <a:rPr lang="ru-RU" dirty="0"/>
            </a:br>
            <a:r>
              <a:rPr lang="ru-RU" dirty="0" smtClean="0"/>
              <a:t>Син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й </a:t>
            </a:r>
            <a:r>
              <a:rPr lang="ru-RU" dirty="0"/>
              <a:t>лентой река изогнулась</a:t>
            </a:r>
            <a:br>
              <a:rPr lang="ru-RU" dirty="0"/>
            </a:br>
            <a:r>
              <a:rPr lang="ru-RU" dirty="0"/>
              <a:t>И волна всё сильней в камни бьёт Жигулей,</a:t>
            </a:r>
            <a:br>
              <a:rPr lang="ru-RU" dirty="0"/>
            </a:br>
            <a:r>
              <a:rPr lang="ru-RU" dirty="0" smtClean="0"/>
              <a:t>Со</a:t>
            </a:r>
            <a:r>
              <a:rPr lang="ru-RU" u="sng" dirty="0" smtClean="0">
                <a:solidFill>
                  <a:srgbClr val="FF0000"/>
                </a:solidFill>
              </a:rPr>
              <a:t>л</a:t>
            </a:r>
            <a:r>
              <a:rPr lang="ru-RU" dirty="0" smtClean="0"/>
              <a:t>нце </a:t>
            </a:r>
            <a:r>
              <a:rPr lang="ru-RU" dirty="0"/>
              <a:t>с ярким рассветом проснулось.</a:t>
            </a:r>
            <a:br>
              <a:rPr lang="ru-RU" dirty="0"/>
            </a:br>
            <a:r>
              <a:rPr lang="ru-RU" dirty="0"/>
              <a:t>Позабыв про печаль, в поднебесную даль</a:t>
            </a:r>
            <a:br>
              <a:rPr lang="ru-RU" dirty="0"/>
            </a:br>
            <a:r>
              <a:rPr lang="ru-RU" dirty="0"/>
              <a:t>Улетает душа, </a:t>
            </a:r>
            <a:r>
              <a:rPr lang="ru-RU" dirty="0" smtClean="0"/>
              <a:t>лё</a:t>
            </a:r>
            <a:r>
              <a:rPr lang="ru-RU" u="sng" dirty="0" smtClean="0">
                <a:solidFill>
                  <a:srgbClr val="FF0000"/>
                </a:solidFill>
              </a:rPr>
              <a:t>г</a:t>
            </a:r>
            <a:r>
              <a:rPr lang="ru-RU" dirty="0" smtClean="0"/>
              <a:t>кой </a:t>
            </a:r>
            <a:r>
              <a:rPr lang="ru-RU" dirty="0"/>
              <a:t>птицей,</a:t>
            </a:r>
            <a:br>
              <a:rPr lang="ru-RU" dirty="0"/>
            </a:br>
            <a:r>
              <a:rPr lang="ru-RU" dirty="0"/>
              <a:t>Чтоб, взлетев в небеса, вольной волей дыша,</a:t>
            </a:r>
            <a:br>
              <a:rPr lang="ru-RU" dirty="0"/>
            </a:br>
            <a:r>
              <a:rPr lang="ru-RU" dirty="0" smtClean="0"/>
              <a:t>Заповедн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й </a:t>
            </a:r>
            <a:r>
              <a:rPr lang="ru-RU" dirty="0"/>
              <a:t>красой насладиться.</a:t>
            </a:r>
            <a:br>
              <a:rPr lang="ru-RU" dirty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94CD7-14A4-4AAE-8AE8-1B18CFC59456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4306-D445-40A4-B706-71D8CB4D142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4860032" y="1988840"/>
            <a:ext cx="576064" cy="316632"/>
          </a:xfrm>
          <a:prstGeom prst="arc">
            <a:avLst>
              <a:gd name="adj1" fmla="val 11355705"/>
              <a:gd name="adj2" fmla="val 54734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48435" y="2564904"/>
            <a:ext cx="43127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90800" y="5946639"/>
            <a:ext cx="432048" cy="423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6084168" y="1954621"/>
            <a:ext cx="144016" cy="19253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8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BF855-DB6E-4BE4-B22B-4A47B9340F19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F52A5-C3FC-47A6-875E-C3CBECD4919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642918"/>
            <a:ext cx="89297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Национальный парк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i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(природный национальный парк) , территория , на которой охраняются ландшафты и уникальные объекты природы. От заповедника отличается допуском посетителей для отдыха.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D692C0-6C71-4F00-9260-DB1F518A37E1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62422-91E5-48FD-B90A-B8F6CB059AA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Рисунок 1" descr="ÐÐ³ÑÐ°-Ð»Ð¾ÑÐ¾ Â«ÐÐ¸Ð²Ð¾ÑÐ½ÑÐ¹ Ð¼Ð¸Ñ Ð½Ð°ÑÐµÐ³Ð¾ ÐºÑÐ°Ñ. Ð¡Ð°Ð¼Ð°ÑÑÐºÐ°Ñ ÐÑÐºÐ°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23"/>
            <a:ext cx="9258238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8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94CD7-14A4-4AAE-8AE8-1B18CFC59456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4306-D445-40A4-B706-71D8CB4D142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050" name="Picture 2" descr="ÐÐ»Ð°Ð²Ð½Ð°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9" y="116632"/>
            <a:ext cx="2448273" cy="24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¢ÑÑÐ¸ÑÑÐ¸ÑÐµÑÐºÐ¸Ðµ Ð¼ÐµÑÑÐ° Ð¡Ð°Ð¼Ð°ÑÑÐºÐ¾Ð¹ Ð¾Ð±Ð»Ð°ÑÑÐ¸ - Ð½Ð°ÑÐ¸Ð¾Ð½Ð°Ð»ÑÐ½ÑÐ¹ Ð¿Ð°ÑÐº &quot;Ð¡Ð°Ð¼Ð°ÑÑÐºÐ°Ñ ÐÑÐºÐ°&quot; Ð Ð¾ÑÑÐ¸Ñ, Ð¢ÑÑÐ¸Ð·Ð¼, ÐÑÐ¸ÑÐ¾Ð´Ð°, ÐÐ¾ÑÑ, Ð¡Ð°Ð¼Ð°ÑÐ°, ÐÑÐ´ÑÑ, ÐÐ¸Ð´ÐµÐ¾, ÐÐ»Ð¸Ð½Ð½Ð¾Ð¿Ð¾ÑÑ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27" y="2204865"/>
            <a:ext cx="7177073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576" y="1595437"/>
            <a:ext cx="3097030" cy="25977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94CD7-14A4-4AAE-8AE8-1B18CFC59456}" type="datetime1">
              <a:rPr lang="ru-RU" smtClean="0"/>
              <a:pPr>
                <a:defRPr/>
              </a:pPr>
              <a:t>12.03.2019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F4306-D445-40A4-B706-71D8CB4D142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098" name="Рисунок 14" descr="ÐÐ¸Ð¾Ð½ ÑÐ¾Ð½ÐºÐ¾Ð»Ð¸ÑÑÐ½Ñ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38" y="-42151"/>
            <a:ext cx="4671946" cy="35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6" descr="ÐÐµÑÐ¸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47" y="0"/>
            <a:ext cx="4615745" cy="346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17" descr="Ð¦Ð²ÐµÑÑ ÐºÐ°ÑÐ°Ð³Ð°Ð½Ñ ÐºÑÑÑÐ°ÑÐ½Ð¸ÐºÐ¾Ð²Ð¾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" y="3356992"/>
            <a:ext cx="4668011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9" descr="ÐÐµÑÐµÑÐºÐ»ÐµÑ Ð±Ð¾ÑÐ¾Ð´Ð°Ð²ÑÐ°ÑÑÐ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77" y="3406041"/>
            <a:ext cx="4602615" cy="345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4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ь 1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Зелень 1</Template>
  <TotalTime>588</TotalTime>
  <Words>207</Words>
  <Application>Microsoft Office PowerPoint</Application>
  <PresentationFormat>Экран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Зелень 1</vt:lpstr>
      <vt:lpstr>Презентация PowerPoint</vt:lpstr>
      <vt:lpstr>Тринадцатое марта. Классная работа.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Карточка №1</vt:lpstr>
      <vt:lpstr>Презентация PowerPoint</vt:lpstr>
      <vt:lpstr>Презентация PowerPoint</vt:lpstr>
      <vt:lpstr>Презентация PowerPoint</vt:lpstr>
      <vt:lpstr>Карточка №2. </vt:lpstr>
      <vt:lpstr>Презентация PowerPoint</vt:lpstr>
      <vt:lpstr>Презентация PowerPoint</vt:lpstr>
      <vt:lpstr>Презентация PowerPoint</vt:lpstr>
      <vt:lpstr>Ключ </vt:lpstr>
      <vt:lpstr>Презентация PowerPoint</vt:lpstr>
      <vt:lpstr>Домашнее задание</vt:lpstr>
      <vt:lpstr>   Берегите эти земли, эти воды, Даже каждую былиночку любя. Берегите всех зверей внутри природы Убивайте лишь зверей внутри себя. 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dc:description>http://aida.ucoz.ru</dc:description>
  <cp:lastModifiedBy>User-XX</cp:lastModifiedBy>
  <cp:revision>63</cp:revision>
  <dcterms:created xsi:type="dcterms:W3CDTF">2012-01-17T15:36:46Z</dcterms:created>
  <dcterms:modified xsi:type="dcterms:W3CDTF">2019-03-12T16:07:20Z</dcterms:modified>
  <cp:category>шаблоны к Powerpoint</cp:category>
</cp:coreProperties>
</file>