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sldIdLst>
    <p:sldId id="271" r:id="rId2"/>
    <p:sldId id="256" r:id="rId3"/>
    <p:sldId id="274" r:id="rId4"/>
    <p:sldId id="257" r:id="rId5"/>
    <p:sldId id="275" r:id="rId6"/>
    <p:sldId id="277" r:id="rId7"/>
    <p:sldId id="279" r:id="rId8"/>
    <p:sldId id="289" r:id="rId9"/>
    <p:sldId id="290" r:id="rId10"/>
    <p:sldId id="286" r:id="rId11"/>
    <p:sldId id="281" r:id="rId12"/>
    <p:sldId id="291" r:id="rId13"/>
    <p:sldId id="292" r:id="rId14"/>
    <p:sldId id="283" r:id="rId15"/>
    <p:sldId id="265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ABFBF8-1796-472C-9E59-5D5C99E99930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4716D3-1E08-4EE1-99BC-4C5240E13DF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78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FBF8-1796-472C-9E59-5D5C99E99930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16D3-1E08-4EE1-99BC-4C5240E1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72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FBF8-1796-472C-9E59-5D5C99E99930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16D3-1E08-4EE1-99BC-4C5240E1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5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FBF8-1796-472C-9E59-5D5C99E99930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16D3-1E08-4EE1-99BC-4C5240E1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4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FBF8-1796-472C-9E59-5D5C99E99930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16D3-1E08-4EE1-99BC-4C5240E13DF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77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FBF8-1796-472C-9E59-5D5C99E99930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16D3-1E08-4EE1-99BC-4C5240E1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79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FBF8-1796-472C-9E59-5D5C99E99930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16D3-1E08-4EE1-99BC-4C5240E1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731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FBF8-1796-472C-9E59-5D5C99E99930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16D3-1E08-4EE1-99BC-4C5240E1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2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FBF8-1796-472C-9E59-5D5C99E99930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16D3-1E08-4EE1-99BC-4C5240E1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2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FBF8-1796-472C-9E59-5D5C99E99930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16D3-1E08-4EE1-99BC-4C5240E1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0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FBF8-1796-472C-9E59-5D5C99E99930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16D3-1E08-4EE1-99BC-4C5240E1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80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6483B62-BDB5-4D38-8DFB-DCE4E0C4E06A}" type="datetimeFigureOut">
              <a:rPr lang="ru-RU" smtClean="0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11.02.2018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E4C332-C0CC-42B6-97D3-565B94698E7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4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static.make.ua/catalog/13/sport-0000126__1399387745__6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88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cs9.pikabu.ru/video/2016/10/22/5/og_og_14771221463768400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"/>
          <a:stretch/>
        </p:blipFill>
        <p:spPr bwMode="auto">
          <a:xfrm>
            <a:off x="-36350" y="532263"/>
            <a:ext cx="9494249" cy="55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static.make.ua/catalog/13/sport-0000126__1399387745__6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88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dn1.img.rsport.ru/images/111113/72/1111137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322" y="0"/>
            <a:ext cx="66949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9421" y="122830"/>
            <a:ext cx="3357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Отдохнём!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27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tatic5.depositphotos.com/1004605/511/v/950/depositphotos_5115992-Soccer-ball-bann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125" y="0"/>
            <a:ext cx="91881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07811" y="1128659"/>
            <a:ext cx="23669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3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0688" y="2170938"/>
            <a:ext cx="560923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Работа в группах</a:t>
            </a:r>
            <a:endParaRPr lang="ru-RU" sz="4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tatic5.depositphotos.com/1004605/511/v/950/depositphotos_5115992-Soccer-ball-bann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16" y="0"/>
            <a:ext cx="91881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07811" y="1128659"/>
            <a:ext cx="23669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4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4660" y="1045719"/>
            <a:ext cx="5609230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Работа в паре</a:t>
            </a:r>
            <a:endParaRPr lang="ru-RU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3275" y="1817758"/>
            <a:ext cx="4572000" cy="27761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 Запряги коня! </a:t>
            </a:r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2. Не гони коня кнутом.</a:t>
            </a:r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3. Сними с коня уздечку!</a:t>
            </a:r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Возраст коня определяют по зубам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tatic5.depositphotos.com/1004605/511/v/950/depositphotos_5115992-Soccer-ball-bann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16" y="0"/>
            <a:ext cx="91881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07811" y="1128659"/>
            <a:ext cx="23669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4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4660" y="1045719"/>
            <a:ext cx="5609230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Работа в паре</a:t>
            </a:r>
            <a:endParaRPr lang="ru-RU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6472" y="1778367"/>
            <a:ext cx="5957418" cy="277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 Запряги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коня (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В.п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.)! </a:t>
            </a:r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2. Не гони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коня(В.П.)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кнутом.</a:t>
            </a:r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3. Сними с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коня (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Р.п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.)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уздечку!</a:t>
            </a:r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Возраст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коня (</a:t>
            </a: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Р.п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.)          	определяют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зубам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7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6319" y="8781115"/>
            <a:ext cx="3896405" cy="7072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oheban-ahlebeit.com/images/Soccer-Field-Wallpaper/Soccer-Field-Wallpaper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5225" y="869050"/>
            <a:ext cx="72749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узнал(а) на уроке…</a:t>
            </a:r>
          </a:p>
          <a:p>
            <a:pPr lvl="0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научился(</a:t>
            </a:r>
            <a:r>
              <a:rPr lang="ru-RU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лась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уроке…</a:t>
            </a:r>
          </a:p>
          <a:p>
            <a:pPr lvl="0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удивило …</a:t>
            </a:r>
          </a:p>
          <a:p>
            <a:pPr lvl="0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было трудно…</a:t>
            </a:r>
          </a:p>
        </p:txBody>
      </p:sp>
    </p:spTree>
    <p:extLst>
      <p:ext uri="{BB962C8B-B14F-4D97-AF65-F5344CB8AC3E}">
        <p14:creationId xmlns:p14="http://schemas.microsoft.com/office/powerpoint/2010/main" val="8662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volna.org/wp-content/uploads/2016/09/05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1" y="77337"/>
            <a:ext cx="8939284" cy="67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cdn1.img.rsport.ru/images/111113/72/1111137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17" y="77337"/>
            <a:ext cx="2415948" cy="247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50" y="911394"/>
            <a:ext cx="3935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гола     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«5»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гола     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«4»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гол       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«3»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static.make.ua/catalog/13/sport-0000126__1399387745__6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88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dn1.img.rsport.ru/images/111113/72/1111137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322" y="0"/>
            <a:ext cx="66949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9421" y="122830"/>
            <a:ext cx="3357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игру!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6319" y="8781115"/>
            <a:ext cx="3896405" cy="7072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oheban-ahlebeit.com/images/Soccer-Field-Wallpaper/Soccer-Field-Wallpaper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5343" y="1431892"/>
            <a:ext cx="72333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Имя существительное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tatic5.depositphotos.com/1004605/511/v/950/depositphotos_5115992-Soccer-ball-bann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1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032742"/>
              </p:ext>
            </p:extLst>
          </p:nvPr>
        </p:nvGraphicFramePr>
        <p:xfrm>
          <a:off x="3474720" y="0"/>
          <a:ext cx="5713464" cy="6890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983"/>
                <a:gridCol w="3732579"/>
                <a:gridCol w="1407902"/>
              </a:tblGrid>
              <a:tr h="674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8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Имя существительное – это часть речи?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7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Имена существительные отвечают на вопросы: какой? какая? какое?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45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Имена существительные отвечают на вопросы: кто? что?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7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Имена существительные бывают только одушевлёнными?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8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Имена существительные обозначают предмет?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8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Имена существительные изменяются по числам?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7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Имена существительны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 рода?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07811" y="1190214"/>
            <a:ext cx="23669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1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tatic5.depositphotos.com/1004605/511/v/950/depositphotos_5115992-Soccer-ball-bann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1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293190"/>
              </p:ext>
            </p:extLst>
          </p:nvPr>
        </p:nvGraphicFramePr>
        <p:xfrm>
          <a:off x="3474720" y="3"/>
          <a:ext cx="5713464" cy="6921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983"/>
                <a:gridCol w="3732578"/>
                <a:gridCol w="1407903"/>
              </a:tblGrid>
              <a:tr h="746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6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Имя существительное – это часть речи?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9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Имена существительные отвечают на вопросы: какой? какая? какое?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9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Имена существительные отвечают на вопросы: кто? что?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9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Имена существительные бывают только одушевлёнными?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6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Имена существительные обозначают предмет?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6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Имена существительные изменяются по числам?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9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Имена существительны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три рода?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07811" y="1190214"/>
            <a:ext cx="23669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1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15222" y="692696"/>
            <a:ext cx="4089026" cy="10081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Имя существительное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61415" y="2348880"/>
            <a:ext cx="3066769" cy="576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предмет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643438" y="1700213"/>
            <a:ext cx="0" cy="6492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716463" y="2924175"/>
            <a:ext cx="1150937" cy="3603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419475" y="2924175"/>
            <a:ext cx="1152525" cy="3603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5580112" y="3284984"/>
            <a:ext cx="1800200" cy="432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что?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835696" y="3284984"/>
            <a:ext cx="180020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кто?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6516688" y="3716338"/>
            <a:ext cx="0" cy="6492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700338" y="3716338"/>
            <a:ext cx="0" cy="6492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755576" y="4365104"/>
            <a:ext cx="280831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одушевленные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08104" y="4365104"/>
            <a:ext cx="30243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неодушевленные </a:t>
            </a: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2916238" y="4724400"/>
            <a:ext cx="1655762" cy="7207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4500563" y="4724400"/>
            <a:ext cx="1655762" cy="7207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1980283" y="5517232"/>
            <a:ext cx="252028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ед. ч. (один)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мн. ч. (много)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804248" y="1916832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нарицательное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23528" y="1916832"/>
            <a:ext cx="2016225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собственное</a:t>
            </a:r>
          </a:p>
        </p:txBody>
      </p:sp>
      <p:cxnSp>
        <p:nvCxnSpPr>
          <p:cNvPr id="70" name="Прямая со стрелкой 69"/>
          <p:cNvCxnSpPr/>
          <p:nvPr/>
        </p:nvCxnSpPr>
        <p:spPr>
          <a:xfrm flipH="1">
            <a:off x="2339975" y="1700213"/>
            <a:ext cx="1223963" cy="3603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5651500" y="1700213"/>
            <a:ext cx="1152525" cy="3603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4694799" y="5517232"/>
            <a:ext cx="252028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И.п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Р.п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.п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В.п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Т.п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П.п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tatic5.depositphotos.com/1004605/511/v/950/depositphotos_5115992-Soccer-ball-bann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1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893" y="1037949"/>
            <a:ext cx="5418161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Здравствуй,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дорогой друг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!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Я знаю, что летом в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твоей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стране пройдёт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чемпионата мир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 футболу. Я знаю, что ты живёшь  в Самаре. А это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красивый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город? А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через Волга есть большой мост?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С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нетерпеньем жду ответа.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		Искренне ваш, Майкл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oheban-ahlebeit.com/images/Soccer-Field-Wallpaper/Soccer-Field-Wallpaper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3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3438" y="340071"/>
            <a:ext cx="7233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</a:t>
            </a:r>
            <a:endParaRPr lang="ru-RU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5787"/>
            <a:ext cx="7777566" cy="26465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Рисунок 16" descr="ребусы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88" y="3645787"/>
            <a:ext cx="2057400" cy="264650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3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tatic5.depositphotos.com/1004605/511/v/950/depositphotos_5115992-Soccer-ball-bann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1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893" y="1037949"/>
            <a:ext cx="5418161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Здравствуй,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дорогой друг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!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Я знаю, что летом в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твоей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стране пройдёт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чемпионата мир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 футболу. Я знаю, что ты живёшь  в Самаре. А это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красивый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город? А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через Волга есть большой мост?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С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нетерпеньем жду ответа.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		Искренне ваш, Майкл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tatic5.depositphotos.com/1004605/511/v/950/depositphotos_5115992-Soccer-ball-bann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1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893" y="1037949"/>
            <a:ext cx="5418161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Здравствуй,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дорогой друг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!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Я знаю, что летом в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твоей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стране пройдёт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чемпионат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а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мир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а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 футболу. Я знаю, что ты живёшь  в Самаре. А это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красивый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город? А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через Волг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есть большой мост?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С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нетерпеньем жду ответа.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		Искренне ваш, Майкл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636526" y="1965960"/>
            <a:ext cx="232012" cy="3951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9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Зеленый">
      <a:dk1>
        <a:sysClr val="windowText" lastClr="000000"/>
      </a:dk1>
      <a:lt1>
        <a:sysClr val="window" lastClr="E1E1E1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олочн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188</TotalTime>
  <Words>427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Times New Roman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User-XX</dc:creator>
  <cp:lastModifiedBy>User-XX</cp:lastModifiedBy>
  <cp:revision>26</cp:revision>
  <dcterms:created xsi:type="dcterms:W3CDTF">2018-01-21T09:23:41Z</dcterms:created>
  <dcterms:modified xsi:type="dcterms:W3CDTF">2018-02-11T16:33:37Z</dcterms:modified>
</cp:coreProperties>
</file>