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6" y="7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3;&#1072;%20&#1082;&#1086;&#1085;&#1082;&#1091;&#1088;&#1089;%20&#1101;&#1083;&#1077;&#1082;&#1090;&#1088;&#1086;&#1085;&#1085;&#1099;&#1093;%20&#1087;&#1086;&#1089;&#1086;&#1073;&#1080;&#1081;\&#1079;&#1074;&#1091;&#1082;&#1080;\&#1092;&#1083;&#1072;&#1075;.m4a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jpe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3;&#1072;%20&#1082;&#1086;&#1085;&#1082;&#1091;&#1088;&#1089;%20&#1101;&#1083;&#1077;&#1082;&#1090;&#1088;&#1086;&#1085;&#1085;&#1099;&#1093;%20&#1087;&#1086;&#1089;&#1086;&#1073;&#1080;&#1081;\&#1079;&#1074;&#1091;&#1082;&#1080;\&#1075;&#1077;&#1088;&#1073;.m4a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8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2.jpeg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3;&#1072;%20&#1082;&#1086;&#1085;&#1082;&#1091;&#1088;&#1089;%20&#1101;&#1083;&#1077;&#1082;&#1090;&#1088;&#1086;&#1085;&#1085;&#1099;&#1093;%20&#1087;&#1086;&#1089;&#1086;&#1073;&#1080;&#1081;\&#1079;&#1074;&#1091;&#1082;&#1080;\&#1089;&#1090;&#1086;&#1083;&#1080;&#1094;&#1072;.m4a" TargetMode="External"/><Relationship Id="rId6" Type="http://schemas.openxmlformats.org/officeDocument/2006/relationships/image" Target="../media/image17.jpeg"/><Relationship Id="rId5" Type="http://schemas.openxmlformats.org/officeDocument/2006/relationships/image" Target="../media/image8.jpeg"/><Relationship Id="rId10" Type="http://schemas.openxmlformats.org/officeDocument/2006/relationships/image" Target="../media/image21.png"/><Relationship Id="rId4" Type="http://schemas.openxmlformats.org/officeDocument/2006/relationships/image" Target="../media/image16.jpeg"/><Relationship Id="rId9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jpe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3;&#1072;%20&#1082;&#1086;&#1085;&#1082;&#1091;&#1088;&#1089;%20&#1101;&#1083;&#1077;&#1082;&#1090;&#1088;&#1086;&#1085;&#1085;&#1099;&#1093;%20&#1087;&#1086;&#1089;&#1086;&#1073;&#1080;&#1081;\&#1079;&#1074;&#1091;&#1082;&#1080;\&#1076;&#1077;&#1088;&#1077;&#1074;&#1086;.m4a" TargetMode="Externa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7.png"/><Relationship Id="rId4" Type="http://schemas.openxmlformats.org/officeDocument/2006/relationships/image" Target="../media/image22.png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.jpeg"/><Relationship Id="rId7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3;&#1072;%20&#1082;&#1086;&#1085;&#1082;&#1091;&#1088;&#1089;%20&#1101;&#1083;&#1077;&#1082;&#1090;&#1088;&#1086;&#1085;&#1085;&#1099;&#1093;%20&#1087;&#1086;&#1089;&#1086;&#1073;&#1080;&#1081;\&#1079;&#1074;&#1091;&#1082;&#1080;\&#1080;&#1075;&#1088;&#1091;&#1096;&#1082;&#1072;%202.m4a" TargetMode="Externa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8.jpeg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jpeg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3;&#1072;%20&#1082;&#1086;&#1085;&#1082;&#1091;&#1088;&#1089;%20&#1101;&#1083;&#1077;&#1082;&#1090;&#1088;&#1086;&#1085;&#1085;&#1099;&#1093;%20&#1087;&#1086;&#1089;&#1086;&#1073;&#1080;&#1081;\&#1079;&#1074;&#1091;&#1082;&#1080;\&#1052;&#1091;&#1079;.m4a" TargetMode="Externa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jpeg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3;&#1072;%20&#1082;&#1086;&#1085;&#1082;&#1091;&#1088;&#1089;%20&#1101;&#1083;&#1077;&#1082;&#1090;&#1088;&#1086;&#1085;&#1085;&#1099;&#1093;%20&#1087;&#1086;&#1089;&#1086;&#1073;&#1080;&#1081;\&#1079;&#1074;&#1091;&#1082;&#1080;\&#1093;&#1083;&#1077;&#1073;.m4a" TargetMode="Externa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59832" y="1124744"/>
            <a:ext cx="5544616" cy="24929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Дидактическое пособие </a:t>
            </a:r>
            <a:b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по патриотическому воспитанию дошкольников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«Символика Российской Федерации»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39752" y="4725144"/>
            <a:ext cx="6192688" cy="72008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Панасенко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Марина Александровна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Flag of Germany (bevelled)-251150.png"/>
          <p:cNvPicPr>
            <a:picLocks noChangeAspect="1"/>
          </p:cNvPicPr>
          <p:nvPr/>
        </p:nvPicPr>
        <p:blipFill>
          <a:blip r:embed="rId4" cstate="print"/>
          <a:srcRect l="8932" t="8131" r="8131" b="7848"/>
          <a:stretch>
            <a:fillRect/>
          </a:stretch>
        </p:blipFill>
        <p:spPr>
          <a:xfrm>
            <a:off x="467544" y="1196752"/>
            <a:ext cx="3060000" cy="1860000"/>
          </a:xfrm>
          <a:prstGeom prst="rect">
            <a:avLst/>
          </a:prstGeom>
        </p:spPr>
      </p:pic>
      <p:pic>
        <p:nvPicPr>
          <p:cNvPr id="8" name="Рисунок 7" descr="Flag of Samoa (bevelled)-251394.png"/>
          <p:cNvPicPr>
            <a:picLocks noChangeAspect="1"/>
          </p:cNvPicPr>
          <p:nvPr/>
        </p:nvPicPr>
        <p:blipFill>
          <a:blip r:embed="rId5" cstate="print"/>
          <a:srcRect l="8697" t="6943" r="7815" b="9735"/>
          <a:stretch>
            <a:fillRect/>
          </a:stretch>
        </p:blipFill>
        <p:spPr>
          <a:xfrm>
            <a:off x="5508104" y="4509120"/>
            <a:ext cx="3167952" cy="1800000"/>
          </a:xfrm>
          <a:prstGeom prst="rect">
            <a:avLst/>
          </a:prstGeom>
        </p:spPr>
      </p:pic>
      <p:pic>
        <p:nvPicPr>
          <p:cNvPr id="9" name="Рисунок 8" descr="flag-Rossii-01.png"/>
          <p:cNvPicPr>
            <a:picLocks noChangeAspect="1"/>
          </p:cNvPicPr>
          <p:nvPr/>
        </p:nvPicPr>
        <p:blipFill>
          <a:blip r:embed="rId6" cstate="print"/>
          <a:srcRect l="5455" t="8720" r="5455" b="10740"/>
          <a:stretch>
            <a:fillRect/>
          </a:stretch>
        </p:blipFill>
        <p:spPr>
          <a:xfrm>
            <a:off x="395536" y="4509120"/>
            <a:ext cx="2940000" cy="180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Рисунок 9" descr="Mauritius flag (bevelled)-250073.png"/>
          <p:cNvPicPr>
            <a:picLocks noChangeAspect="1"/>
          </p:cNvPicPr>
          <p:nvPr/>
        </p:nvPicPr>
        <p:blipFill>
          <a:blip r:embed="rId7" cstate="print"/>
          <a:srcRect l="7591" t="6517" r="7651" b="8767"/>
          <a:stretch>
            <a:fillRect/>
          </a:stretch>
        </p:blipFill>
        <p:spPr>
          <a:xfrm>
            <a:off x="5580112" y="1196752"/>
            <a:ext cx="3060000" cy="1843354"/>
          </a:xfrm>
          <a:prstGeom prst="rect">
            <a:avLst/>
          </a:prstGeom>
        </p:spPr>
      </p:pic>
      <p:pic>
        <p:nvPicPr>
          <p:cNvPr id="5" name="Рисунок 4" descr="banner-costa-rica-decoration-download-png-44317.png"/>
          <p:cNvPicPr>
            <a:picLocks noChangeAspect="1"/>
          </p:cNvPicPr>
          <p:nvPr/>
        </p:nvPicPr>
        <p:blipFill>
          <a:blip r:embed="rId8" cstate="print"/>
          <a:srcRect l="8422" t="7019" r="7355" b="8758"/>
          <a:stretch>
            <a:fillRect/>
          </a:stretch>
        </p:blipFill>
        <p:spPr>
          <a:xfrm>
            <a:off x="3059832" y="2636912"/>
            <a:ext cx="3000000" cy="1800000"/>
          </a:xfrm>
          <a:prstGeom prst="rect">
            <a:avLst/>
          </a:prstGeom>
        </p:spPr>
      </p:pic>
      <p:pic>
        <p:nvPicPr>
          <p:cNvPr id="4" name="Рисунок 3" descr="Cheburaska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90" r="2390"/>
          <a:stretch>
            <a:fillRect/>
          </a:stretch>
        </p:blipFill>
        <p:spPr>
          <a:xfrm>
            <a:off x="3131840" y="4149080"/>
            <a:ext cx="2771789" cy="2516510"/>
          </a:xfrm>
          <a:prstGeom prst="rect">
            <a:avLst/>
          </a:prstGeom>
        </p:spPr>
      </p:pic>
      <p:pic>
        <p:nvPicPr>
          <p:cNvPr id="11" name="флаг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4644008" y="573325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heburaska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90" r="2390"/>
          <a:stretch>
            <a:fillRect/>
          </a:stretch>
        </p:blipFill>
        <p:spPr>
          <a:xfrm>
            <a:off x="6156176" y="4149080"/>
            <a:ext cx="2771789" cy="2516510"/>
          </a:xfrm>
          <a:prstGeom prst="rect">
            <a:avLst/>
          </a:prstGeom>
        </p:spPr>
      </p:pic>
      <p:pic>
        <p:nvPicPr>
          <p:cNvPr id="3" name="Рисунок 2" descr="coat-of-arms-of-germany-icon-circle-vector-15626944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990"/>
          <a:stretch>
            <a:fillRect/>
          </a:stretch>
        </p:blipFill>
        <p:spPr>
          <a:xfrm>
            <a:off x="4788024" y="3140968"/>
            <a:ext cx="2535951" cy="2520000"/>
          </a:xfrm>
          <a:prstGeom prst="rect">
            <a:avLst/>
          </a:prstGeom>
          <a:ln>
            <a:noFill/>
          </a:ln>
        </p:spPr>
      </p:pic>
      <p:pic>
        <p:nvPicPr>
          <p:cNvPr id="6" name="Рисунок 5" descr="dcd2988849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3356992"/>
            <a:ext cx="2619025" cy="2520000"/>
          </a:xfrm>
          <a:prstGeom prst="rect">
            <a:avLst/>
          </a:prstGeom>
        </p:spPr>
      </p:pic>
      <p:pic>
        <p:nvPicPr>
          <p:cNvPr id="7" name="Рисунок 6" descr="Imperial_Seal_of_the_Mughal_Empire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836712"/>
            <a:ext cx="2520000" cy="2520000"/>
          </a:xfrm>
          <a:prstGeom prst="rect">
            <a:avLst/>
          </a:prstGeom>
        </p:spPr>
      </p:pic>
      <p:pic>
        <p:nvPicPr>
          <p:cNvPr id="8" name="Рисунок 7" descr="gosudarstvennyj-gerb-rossijskoj-federacii-v-kruge.jpg.png"/>
          <p:cNvPicPr>
            <a:picLocks noChangeAspect="1"/>
          </p:cNvPicPr>
          <p:nvPr/>
        </p:nvPicPr>
        <p:blipFill>
          <a:blip r:embed="rId8" cstate="print"/>
          <a:srcRect l="12001" t="12001" r="11990" b="11990"/>
          <a:stretch>
            <a:fillRect/>
          </a:stretch>
        </p:blipFill>
        <p:spPr>
          <a:xfrm>
            <a:off x="5076056" y="836712"/>
            <a:ext cx="2520000" cy="2520000"/>
          </a:xfrm>
          <a:prstGeom prst="rect">
            <a:avLst/>
          </a:prstGeom>
        </p:spPr>
      </p:pic>
      <p:pic>
        <p:nvPicPr>
          <p:cNvPr id="9" name="Рисунок 8" descr="k0927-500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71800" y="2060848"/>
            <a:ext cx="2520000" cy="2520000"/>
          </a:xfrm>
          <a:prstGeom prst="rect">
            <a:avLst/>
          </a:prstGeom>
        </p:spPr>
      </p:pic>
      <p:pic>
        <p:nvPicPr>
          <p:cNvPr id="10" name="герб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7740352" y="573325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irpano02.jpg"/>
          <p:cNvPicPr>
            <a:picLocks noChangeAspect="1"/>
          </p:cNvPicPr>
          <p:nvPr/>
        </p:nvPicPr>
        <p:blipFill>
          <a:blip r:embed="rId4" cstate="print"/>
          <a:srcRect r="32758"/>
          <a:stretch>
            <a:fillRect/>
          </a:stretch>
        </p:blipFill>
        <p:spPr>
          <a:xfrm>
            <a:off x="467544" y="836712"/>
            <a:ext cx="2808312" cy="2160000"/>
          </a:xfrm>
          <a:prstGeom prst="roundRect">
            <a:avLst/>
          </a:prstGeom>
        </p:spPr>
      </p:pic>
      <p:pic>
        <p:nvPicPr>
          <p:cNvPr id="4" name="Рисунок 3" descr="Cheburaska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90" r="2390"/>
          <a:stretch>
            <a:fillRect/>
          </a:stretch>
        </p:blipFill>
        <p:spPr>
          <a:xfrm>
            <a:off x="6156176" y="4149080"/>
            <a:ext cx="2771789" cy="2516510"/>
          </a:xfrm>
          <a:prstGeom prst="rect">
            <a:avLst/>
          </a:prstGeom>
        </p:spPr>
      </p:pic>
      <p:pic>
        <p:nvPicPr>
          <p:cNvPr id="5" name="Рисунок 4" descr="1535212125_1-25.jpg"/>
          <p:cNvPicPr>
            <a:picLocks noChangeAspect="1"/>
          </p:cNvPicPr>
          <p:nvPr/>
        </p:nvPicPr>
        <p:blipFill>
          <a:blip r:embed="rId6" cstate="print"/>
          <a:srcRect l="15854" r="15443"/>
          <a:stretch>
            <a:fillRect/>
          </a:stretch>
        </p:blipFill>
        <p:spPr>
          <a:xfrm>
            <a:off x="539552" y="3501008"/>
            <a:ext cx="2808312" cy="2160000"/>
          </a:xfrm>
          <a:prstGeom prst="roundRect">
            <a:avLst/>
          </a:prstGeom>
        </p:spPr>
      </p:pic>
      <p:pic>
        <p:nvPicPr>
          <p:cNvPr id="9" name="Рисунок 8" descr="s1200.jpeg"/>
          <p:cNvPicPr>
            <a:picLocks noChangeAspect="1"/>
          </p:cNvPicPr>
          <p:nvPr/>
        </p:nvPicPr>
        <p:blipFill>
          <a:blip r:embed="rId7" cstate="print"/>
          <a:srcRect l="11118"/>
          <a:stretch>
            <a:fillRect/>
          </a:stretch>
        </p:blipFill>
        <p:spPr>
          <a:xfrm>
            <a:off x="5724128" y="908720"/>
            <a:ext cx="2878379" cy="2160000"/>
          </a:xfrm>
          <a:prstGeom prst="roundRect">
            <a:avLst/>
          </a:prstGeom>
        </p:spPr>
      </p:pic>
      <p:pic>
        <p:nvPicPr>
          <p:cNvPr id="8" name="Рисунок 7" descr="ulyanovsk---samara_photo_420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87824" y="1844824"/>
            <a:ext cx="3093482" cy="2160000"/>
          </a:xfrm>
          <a:prstGeom prst="roundRect">
            <a:avLst/>
          </a:prstGeom>
        </p:spPr>
      </p:pic>
      <p:pic>
        <p:nvPicPr>
          <p:cNvPr id="7" name="Рисунок 6" descr="depositphotos_19067247-stock-photo-moscow-russia-saint-basils-cathedral.jpg"/>
          <p:cNvPicPr>
            <a:picLocks noChangeAspect="1"/>
          </p:cNvPicPr>
          <p:nvPr/>
        </p:nvPicPr>
        <p:blipFill>
          <a:blip r:embed="rId9" cstate="print"/>
          <a:srcRect r="4286"/>
          <a:stretch>
            <a:fillRect/>
          </a:stretch>
        </p:blipFill>
        <p:spPr>
          <a:xfrm>
            <a:off x="3059832" y="4437112"/>
            <a:ext cx="3024336" cy="2160000"/>
          </a:xfrm>
          <a:prstGeom prst="round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0" name="столица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7740352" y="573325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3" descr="11.bmp"/>
          <p:cNvPicPr>
            <a:picLocks noGrp="1" noChangeAspect="1"/>
          </p:cNvPicPr>
          <p:nvPr>
            <p:ph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77" r="9817" b="3485"/>
          <a:stretch>
            <a:fillRect/>
          </a:stretch>
        </p:blipFill>
        <p:spPr>
          <a:xfrm>
            <a:off x="539552" y="2780928"/>
            <a:ext cx="2126010" cy="3888432"/>
          </a:xfrm>
        </p:spPr>
      </p:pic>
      <p:pic>
        <p:nvPicPr>
          <p:cNvPr id="5" name="Рисунок 4" descr="12.bmp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94" t="4682" r="4622" b="5957"/>
          <a:stretch>
            <a:fillRect/>
          </a:stretch>
        </p:blipFill>
        <p:spPr bwMode="auto">
          <a:xfrm>
            <a:off x="1619672" y="764704"/>
            <a:ext cx="223224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14.bmp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298" r="6655"/>
          <a:stretch>
            <a:fillRect/>
          </a:stretch>
        </p:blipFill>
        <p:spPr bwMode="auto">
          <a:xfrm>
            <a:off x="4283968" y="836712"/>
            <a:ext cx="2520280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береза.png"/>
          <p:cNvPicPr>
            <a:picLocks noChangeAspect="1"/>
          </p:cNvPicPr>
          <p:nvPr/>
        </p:nvPicPr>
        <p:blipFill>
          <a:blip r:embed="rId7" cstate="print"/>
          <a:srcRect l="3659" r="7760"/>
          <a:stretch>
            <a:fillRect/>
          </a:stretch>
        </p:blipFill>
        <p:spPr bwMode="auto">
          <a:xfrm>
            <a:off x="5724128" y="2852936"/>
            <a:ext cx="2088232" cy="384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13.bmp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04" t="4328" r="11363"/>
          <a:stretch>
            <a:fillRect/>
          </a:stretch>
        </p:blipFill>
        <p:spPr bwMode="auto">
          <a:xfrm>
            <a:off x="3203848" y="2636912"/>
            <a:ext cx="2232248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heburaska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90" r="2390"/>
          <a:stretch>
            <a:fillRect/>
          </a:stretch>
        </p:blipFill>
        <p:spPr>
          <a:xfrm>
            <a:off x="6372211" y="1196752"/>
            <a:ext cx="2771789" cy="2516510"/>
          </a:xfrm>
          <a:prstGeom prst="rect">
            <a:avLst/>
          </a:prstGeom>
        </p:spPr>
      </p:pic>
      <p:pic>
        <p:nvPicPr>
          <p:cNvPr id="9" name="дерево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7956376" y="27809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heburaska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90" r="2390"/>
          <a:stretch>
            <a:fillRect/>
          </a:stretch>
        </p:blipFill>
        <p:spPr>
          <a:xfrm>
            <a:off x="6156176" y="4077072"/>
            <a:ext cx="2771789" cy="2516510"/>
          </a:xfrm>
          <a:prstGeom prst="rect">
            <a:avLst/>
          </a:prstGeom>
        </p:spPr>
      </p:pic>
      <p:pic>
        <p:nvPicPr>
          <p:cNvPr id="9" name="Рисунок 8" descr="014.png"/>
          <p:cNvPicPr>
            <a:picLocks noChangeAspect="1"/>
          </p:cNvPicPr>
          <p:nvPr/>
        </p:nvPicPr>
        <p:blipFill>
          <a:blip r:embed="rId5" cstate="print"/>
          <a:srcRect l="9450" t="14175" r="10226" b="7864"/>
          <a:stretch>
            <a:fillRect/>
          </a:stretch>
        </p:blipFill>
        <p:spPr>
          <a:xfrm>
            <a:off x="3347864" y="908720"/>
            <a:ext cx="2448272" cy="2376264"/>
          </a:xfrm>
          <a:prstGeom prst="rect">
            <a:avLst/>
          </a:prstGeom>
        </p:spPr>
      </p:pic>
      <p:pic>
        <p:nvPicPr>
          <p:cNvPr id="10" name="Рисунок 9" descr="1794114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548680"/>
            <a:ext cx="2216667" cy="2520000"/>
          </a:xfrm>
          <a:prstGeom prst="rect">
            <a:avLst/>
          </a:prstGeom>
        </p:spPr>
      </p:pic>
      <p:pic>
        <p:nvPicPr>
          <p:cNvPr id="11" name="Рисунок 10" descr="92289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497" t="2732" r="25712" b="2908"/>
          <a:stretch>
            <a:fillRect/>
          </a:stretch>
        </p:blipFill>
        <p:spPr>
          <a:xfrm>
            <a:off x="3707904" y="3429000"/>
            <a:ext cx="1512168" cy="3134984"/>
          </a:xfrm>
          <a:prstGeom prst="rect">
            <a:avLst/>
          </a:prstGeom>
        </p:spPr>
      </p:pic>
      <p:pic>
        <p:nvPicPr>
          <p:cNvPr id="12" name="Рисунок 11" descr="1367425777_02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3212976"/>
            <a:ext cx="2304256" cy="3387256"/>
          </a:xfrm>
          <a:prstGeom prst="rect">
            <a:avLst/>
          </a:prstGeom>
        </p:spPr>
      </p:pic>
      <p:pic>
        <p:nvPicPr>
          <p:cNvPr id="14" name="Рисунок 13" descr="матрешка.pn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8E9D6"/>
              </a:clrFrom>
              <a:clrTo>
                <a:srgbClr val="F8E9D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692696"/>
            <a:ext cx="2304256" cy="3120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игрушка 2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7740352" y="573325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рояль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068960"/>
            <a:ext cx="328136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грамофон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573016"/>
            <a:ext cx="2786063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скрипка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942914">
            <a:off x="506782" y="1092170"/>
            <a:ext cx="3395662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Содержимое 3" descr="балалайка.png"/>
          <p:cNvPicPr>
            <a:picLocks noGrp="1" noChangeAspect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>
          <a:xfrm rot="20110156">
            <a:off x="3212695" y="1410131"/>
            <a:ext cx="3557587" cy="2197100"/>
          </a:xfrm>
        </p:spPr>
      </p:pic>
      <p:pic>
        <p:nvPicPr>
          <p:cNvPr id="12" name="Рисунок 11" descr="Cheburaska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90" r="2390"/>
          <a:stretch>
            <a:fillRect/>
          </a:stretch>
        </p:blipFill>
        <p:spPr>
          <a:xfrm>
            <a:off x="6156176" y="1268760"/>
            <a:ext cx="2771789" cy="2516510"/>
          </a:xfrm>
          <a:prstGeom prst="rect">
            <a:avLst/>
          </a:prstGeom>
        </p:spPr>
      </p:pic>
      <p:pic>
        <p:nvPicPr>
          <p:cNvPr id="7" name="Муз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7740352" y="285293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100000"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атон.jpg"/>
          <p:cNvPicPr>
            <a:picLocks noGrp="1" noChangeAspect="1"/>
          </p:cNvPicPr>
          <p:nvPr>
            <p:ph idx="1"/>
          </p:nvPr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95536" y="764704"/>
            <a:ext cx="3457575" cy="2357438"/>
          </a:xfrm>
        </p:spPr>
      </p:pic>
      <p:pic>
        <p:nvPicPr>
          <p:cNvPr id="5" name="Рисунок 4" descr="бублики.jpe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836712"/>
            <a:ext cx="3500437" cy="250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аравай1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3645024"/>
            <a:ext cx="2866601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хлеб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091" b="8687"/>
          <a:stretch>
            <a:fillRect/>
          </a:stretch>
        </p:blipFill>
        <p:spPr bwMode="auto">
          <a:xfrm>
            <a:off x="5580112" y="4005064"/>
            <a:ext cx="3235225" cy="2562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heburaska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90" r="2390"/>
          <a:stretch>
            <a:fillRect/>
          </a:stretch>
        </p:blipFill>
        <p:spPr>
          <a:xfrm>
            <a:off x="3419872" y="2636912"/>
            <a:ext cx="2771789" cy="2516510"/>
          </a:xfrm>
          <a:prstGeom prst="rect">
            <a:avLst/>
          </a:prstGeom>
        </p:spPr>
      </p:pic>
      <p:pic>
        <p:nvPicPr>
          <p:cNvPr id="9" name="хлеб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5004048" y="42210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_8bca6_c0e15d62_ori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20234" y="1269487"/>
            <a:ext cx="5303531" cy="4319025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827584" y="5229200"/>
            <a:ext cx="7560840" cy="14401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 молодец!</a:t>
            </a:r>
            <a:endParaRPr lang="ru-RU" sz="8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5" cstate="print"/>
          <a:stretch>
            <a:fillRect/>
          </a:stretch>
        </p:blipFill>
        <p:spPr>
          <a:xfrm>
            <a:off x="8100392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11</Words>
  <Application>Microsoft Office PowerPoint</Application>
  <PresentationFormat>Экран (4:3)</PresentationFormat>
  <Paragraphs>3</Paragraphs>
  <Slides>9</Slides>
  <Notes>0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24</cp:revision>
  <dcterms:modified xsi:type="dcterms:W3CDTF">2018-12-07T05:27:52Z</dcterms:modified>
</cp:coreProperties>
</file>