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93" r:id="rId2"/>
    <p:sldId id="289" r:id="rId3"/>
    <p:sldId id="292" r:id="rId4"/>
    <p:sldId id="291" r:id="rId5"/>
    <p:sldId id="290" r:id="rId6"/>
    <p:sldId id="273" r:id="rId7"/>
    <p:sldId id="272" r:id="rId8"/>
    <p:sldId id="284" r:id="rId9"/>
    <p:sldId id="285" r:id="rId10"/>
    <p:sldId id="286" r:id="rId11"/>
    <p:sldId id="287" r:id="rId12"/>
    <p:sldId id="288" r:id="rId13"/>
    <p:sldId id="280" r:id="rId14"/>
    <p:sldId id="294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4718" autoAdjust="0"/>
  </p:normalViewPr>
  <p:slideViewPr>
    <p:cSldViewPr>
      <p:cViewPr varScale="1">
        <p:scale>
          <a:sx n="66" d="100"/>
          <a:sy n="66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378B2-154F-42F7-AE0D-E1927467AB2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E85C6-AF70-4704-B894-B28EB1DD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E85C6-AF70-4704-B894-B28EB1DDE8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E85C6-AF70-4704-B894-B28EB1DDE8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8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E85C6-AF70-4704-B894-B28EB1DDE85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2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E85C6-AF70-4704-B894-B28EB1DDE85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E85C6-AF70-4704-B894-B28EB1DDE8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7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6672"/>
            <a:ext cx="84582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развивать читательскую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Советы для родителей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8964488" cy="98072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Ирина Ивановна,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русского языка и литературы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им. Н.С.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Подбельск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5" name="Picture 1" descr="C:\Users\uzer\Desktop\89a1125b524b50baca5d41267cd649e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89395"/>
            <a:ext cx="5688632" cy="287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6112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Как привить интерес и любовь к чтению и книге?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1. Совместное чтение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2. Читайте с ребенком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каждый день.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3. Окружайте ребенка книгами.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4. Читайте медленно и громко.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Задавайте вопросы о прочитанном.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5. Читайте книги снова и снова.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zer\Downloads\d6ffd1f777031293bd3454440a9cf0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76872"/>
            <a:ext cx="3059832" cy="2224471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5949280"/>
            <a:ext cx="8507288" cy="625256"/>
          </a:xfrm>
        </p:spPr>
        <p:txBody>
          <a:bodyPr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читать столь необходимо, как же повысить читаемость хотя бы в пределах собственной семьи? Сегодня многие социологи и психологи приходят к выводу, что «кризис чтения» невольно подготовлен самими педагогами и родителями. Беда в том, что детей не научили любить книги.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Как привить интерес и любовь к чтению и книге?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6. Не давите на ребенка. Ребенок иногда может не хотеть читать. Не заставляйте его делать это - чтение должно быть удовольствием, а не обязанностью.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7. Разрешайте ребенку самому выбирать книги в магазине или библиотеке.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8.Показывайте свою заинтересованность.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zer\Downloads\7663b95d-c4f0-5dc4-a002-b196dec930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13176"/>
            <a:ext cx="2592288" cy="180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Что мешает чтению детей?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zer\Downloads\1695879360_gas-kvas-com-p-kartinki-televizor-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143186"/>
            <a:ext cx="4615392" cy="2596158"/>
          </a:xfrm>
          <a:prstGeom prst="rect">
            <a:avLst/>
          </a:prstGeom>
          <a:noFill/>
        </p:spPr>
      </p:pic>
      <p:pic>
        <p:nvPicPr>
          <p:cNvPr id="4099" name="Picture 3" descr="C:\Users\uzer\Downloads\1614548499_81-p-kompyuter-na-belom-fone-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43186"/>
            <a:ext cx="2939819" cy="2204864"/>
          </a:xfrm>
          <a:prstGeom prst="rect">
            <a:avLst/>
          </a:prstGeom>
          <a:noFill/>
        </p:spPr>
      </p:pic>
      <p:pic>
        <p:nvPicPr>
          <p:cNvPr id="4100" name="Picture 4" descr="C:\Users\uzer\Downloads\png-transparent-iphone-computer-icons-smartphone-iphone-gadget-electronics-mobile-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116932"/>
            <a:ext cx="3752569" cy="2577852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3528" y="5949280"/>
            <a:ext cx="8568952" cy="720080"/>
          </a:xfrm>
        </p:spPr>
        <p:txBody>
          <a:bodyPr/>
          <a:lstStyle/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Телевизор, компьютер, телефон. Неоднозначное влияние на детей оказывает и компьютер. С одной стороны через Интернет он открыл ребенку доступ к мировым запасам информации, а с другой - дети играют только в игры, причем самые примитивные. Если они и развивают что-то у детей, то только быстроту реакции. Возьмите под строгий контроль игры, в которые играют ваши дети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4900" b="1" i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 читательских действий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(ОГЭ, ЕГЭ,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собеседование, итоговое сочинение)</a:t>
            </a:r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</a:t>
            </a:r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Исследовательские проекты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Социальные проекты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развитие -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возрастной процесс восприятия искусства слова, умений анализировать и оценивать прочитанное, а также процесс развития собственного литературного творчества детей. Я уверена, что во многих семьях есть библиотека, собранная из любимых книг, традиции чтения, есть любимые книги, которые составляют «Золотую полку» Читайте с детьми, обсуждайте прочитанное, делитесь впечатлениями. Подарите вашему ребёнку счастье путешествовать в другие миры, в другие страны. Будьте рядом с детьми во время этого путешествия, и вы увидите, как отзывчиво детское сердце, как щедро оно на любовь.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zer\Desktop\1644896039_3-fikiwiki-com-p-kartinka-spasibo-za-vnimanie-dlya-prezent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    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Формирование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рассматривается как условие становления динамичной, творческой, ответственной, конкурентоспособной личности 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Государственной программы РФ «Развитие образования» (2018-2025 годы) от 26 декабря 2017г.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 обновлённых ФГОС НОО и ООО (с 1 сентября 2022г.)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zer\Downloads\GUAUf8IxVbRFFh5lzPEm8944AIeWCaQCHWlexATVbVheiekODI8LtSuzkvqjySlIj8e8Yj6Le6Zm4xHLkE7HC7YUIFtMpj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82848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er\Downloads\a0a86d4c4ed8fb467d418f63f5ade269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ownloads\49bc7bf1-48c2-46c0-a660-bf0bd6f4c7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Downloads\1581913f-2b2c-4251-9f14-2fd2c1fc41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читать в широком смысле этого слова – значит извлечь из мертвой буквы живой смысл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images.greelane.com/proxy?url=https%3A%2F%2Fwww.thoughtco.com%2Fthmb%2FJSGOt1H9qZaeTMONBb4EFGKQFuI%3D%2F2998x1998%2Ffilters%3Afill%28auto%2C1%29%2FGettyImages-82913912-f2d561c59fdf4907b9f535cc06305775.jpg&amp;amp;width=7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C:\Users\uzer\Desktop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uzer\Desktop\bophotos-6761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4984"/>
            <a:ext cx="597666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 </a:t>
            </a:r>
            <a:r>
              <a:rPr lang="ru-RU" b="1" i="1" dirty="0" smtClean="0"/>
              <a:t>-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понимать,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использовать и оценивать письменные тексты,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размышлять о них и заниматься чтением для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того, чтобы достигать своих целей, расширять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свои знания и возможности, участвовать в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социальной жизни.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C:\Users\uzer\Desktop\fullsiz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C:\Users\uzer\Desktop\fullsiz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nauka.club/wp-content/auploads/930827/fullsiz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C:\Users\uzer\Desktop\fullsiz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9" descr="C:\Users\uzer\Desktop\knigi-o-voj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12168"/>
            <a:ext cx="3145300" cy="1894681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55575" y="5229200"/>
            <a:ext cx="8531225" cy="1717952"/>
          </a:xfrm>
        </p:spPr>
        <p:txBody>
          <a:bodyPr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Человек в современном мире живет среди текстов: он их слышит, читает, создает. Тексты окружают нас всюду: информация по радио, доклад на совещании, поздравление к юбилею, заявление о приеме на работу, сообщение, отправленное по мобильному телефону, реклама на радио, в газете и многое-многое другое. Для нашего современника умение правильно читать которые становится практически значимыми, востребованным в речевой практике, а для кого-то это умение– основа профессионального роста. В последнее время и педагоги, и родители сетуют на то, что современные дети слишком мало читают. Действительно, кризис чтения во всем мире достиг угрожающего размаха, и наша страна (когда-то самая читающая в мире), к сожалению, не стала исключением. Сегодня не только сами дети, но и взрослые часто задаются вопросом: «А не устарело ли чтение?» Действительно, так ли остра потребность в чтении сегодня, в век высоких технологий, когда существует столько альтернативных способов получения информации? Постараемся ответить на эти вопросы.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1368151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Чем отличается чтение от читательской грамотности?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33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Чтение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-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перевод букв в </a:t>
            </a:r>
            <a:r>
              <a:rPr lang="ru-RU" sz="2400" dirty="0" smtClean="0">
                <a:solidFill>
                  <a:srgbClr val="0070C0"/>
                </a:solidFill>
              </a:rPr>
              <a:t>звуки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Читательская грамотность -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поиск информации и умение ею пользоваться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zer\Downloads\hSIHh3LWQ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340" y="1723122"/>
            <a:ext cx="2629147" cy="1800199"/>
          </a:xfrm>
          <a:prstGeom prst="rect">
            <a:avLst/>
          </a:prstGeom>
          <a:noFill/>
        </p:spPr>
      </p:pic>
      <p:pic>
        <p:nvPicPr>
          <p:cNvPr id="3075" name="Picture 3" descr="C:\Users\uzer\Downloads\карти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4971" y="3933056"/>
            <a:ext cx="2211124" cy="165618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9513" y="5589240"/>
            <a:ext cx="8784975" cy="1268760"/>
          </a:xfrm>
        </p:spPr>
        <p:txBody>
          <a:bodyPr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Что такое читательская грамотность? И чем она отличается от чтения.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</a:rPr>
              <a:t>Чтение, особенно в начальных классах, рассматривается как перевод букв в звуки. Читательская грамотность – понятие более широкое и включает не только  умения переводить буквы в звуки, а знания слов, грамматики, структуры текста до знаний о мире. Читательская грамотность также включает такую компетенцию как понимание своего незнания. Термин «грамотность» рассматривается, как возможность получать и передавать информацию в виде письменного текста. Говоря о читательской грамотности, необходимо подчеркнуть, что необходимо использовать  чтение в разных ситуациях и для разных целей. Теперь надо  уметь искать информацию и использовать полученные знания Эти читательские умения не только определенным образом оттачивают умы учащихся, но служат базой для учебной успешности на всех учебных предметах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читательской грамотности.</a:t>
            </a:r>
            <a:b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Ошибки: 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1) непонимание либо невнимательное прочтением условия задания;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2)</a:t>
            </a:r>
            <a:r>
              <a:rPr lang="ru-RU" sz="2400" dirty="0" err="1" smtClean="0">
                <a:solidFill>
                  <a:srgbClr val="0070C0"/>
                </a:solidFill>
              </a:rPr>
              <a:t>несформированность</a:t>
            </a:r>
            <a:r>
              <a:rPr lang="ru-RU" sz="2400" dirty="0" smtClean="0">
                <a:solidFill>
                  <a:srgbClr val="0070C0"/>
                </a:solidFill>
              </a:rPr>
              <a:t> умения постоянно обращаться к тексту в поисках ответа на заданный вопрос;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3)</a:t>
            </a:r>
            <a:r>
              <a:rPr lang="ru-RU" sz="2400" dirty="0" err="1" smtClean="0">
                <a:solidFill>
                  <a:srgbClr val="0070C0"/>
                </a:solidFill>
              </a:rPr>
              <a:t>несформированность</a:t>
            </a:r>
            <a:r>
              <a:rPr lang="ru-RU" sz="2400" dirty="0" smtClean="0">
                <a:solidFill>
                  <a:srgbClr val="0070C0"/>
                </a:solidFill>
              </a:rPr>
              <a:t> умения делать умозаключения на основе текста;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4) </a:t>
            </a:r>
            <a:r>
              <a:rPr lang="ru-RU" sz="2400" dirty="0" err="1" smtClean="0">
                <a:solidFill>
                  <a:srgbClr val="0070C0"/>
                </a:solidFill>
              </a:rPr>
              <a:t>несформированность</a:t>
            </a:r>
            <a:r>
              <a:rPr lang="ru-RU" sz="2400" dirty="0" smtClean="0">
                <a:solidFill>
                  <a:srgbClr val="0070C0"/>
                </a:solidFill>
              </a:rPr>
              <a:t> умения логично излагать собственные мысли в письменной форме;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5) незнанием </a:t>
            </a:r>
            <a:r>
              <a:rPr lang="ru-RU" sz="2400" dirty="0" smtClean="0">
                <a:solidFill>
                  <a:srgbClr val="0070C0"/>
                </a:solidFill>
              </a:rPr>
              <a:t>лексического </a:t>
            </a:r>
            <a:r>
              <a:rPr lang="ru-RU" sz="2400" dirty="0" smtClean="0">
                <a:solidFill>
                  <a:srgbClr val="0070C0"/>
                </a:solidFill>
              </a:rPr>
              <a:t>значения отдельных слов.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37312"/>
            <a:ext cx="8363272" cy="620688"/>
          </a:xfrm>
        </p:spPr>
        <p:txBody>
          <a:bodyPr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Необходимо отметить, что результаты говорят о сравнительно низком уровне читательской грамотности школьников. Самое тревожное в этом то, что учащиеся не владеют чтением в такой степени, чтобы использовать его как средство успешного обучения.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573</TotalTime>
  <Words>867</Words>
  <Application>Microsoft Office PowerPoint</Application>
  <PresentationFormat>Экран (4:3)</PresentationFormat>
  <Paragraphs>67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Georgia</vt:lpstr>
      <vt:lpstr>Times New Roman</vt:lpstr>
      <vt:lpstr>Trebuchet MS</vt:lpstr>
      <vt:lpstr>Wingdings 2</vt:lpstr>
      <vt:lpstr>Городская</vt:lpstr>
      <vt:lpstr>Как развивать читательскую грамотность? Советы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Читательская грамотность - </vt:lpstr>
      <vt:lpstr>Чем отличается чтение от читательской грамотности?</vt:lpstr>
      <vt:lpstr>Результаты диагностики читательской грамотности. Ошибки: </vt:lpstr>
      <vt:lpstr>Как привить интерес и любовь к чтению и книге?</vt:lpstr>
      <vt:lpstr>Как привить интерес и любовь к чтению и книге?</vt:lpstr>
      <vt:lpstr>Что мешает чтению детей?</vt:lpstr>
      <vt:lpstr> Показатели сформированности читательских действий</vt:lpstr>
      <vt:lpstr>Литературное развитие -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Экскурсия в г.Предметинск</dc:title>
  <dc:creator>USER</dc:creator>
  <cp:lastModifiedBy>User</cp:lastModifiedBy>
  <cp:revision>63</cp:revision>
  <dcterms:created xsi:type="dcterms:W3CDTF">2022-12-07T14:35:34Z</dcterms:created>
  <dcterms:modified xsi:type="dcterms:W3CDTF">2024-05-17T07:19:22Z</dcterms:modified>
</cp:coreProperties>
</file>