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6" r:id="rId3"/>
    <p:sldId id="28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2" r:id="rId13"/>
    <p:sldId id="280" r:id="rId14"/>
    <p:sldId id="272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C000EE7-2E20-4F73-8064-ADB274685ADA}">
          <p14:sldIdLst>
            <p14:sldId id="256"/>
            <p14:sldId id="276"/>
            <p14:sldId id="281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82"/>
            <p14:sldId id="280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66" d="100"/>
          <a:sy n="166" d="100"/>
        </p:scale>
        <p:origin x="-51" y="-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001F-E5B0-4FE0-87C4-44749FD172E1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5827-7071-47EE-8656-008F799C5F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3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0E7795-E40E-4B1D-A980-9215A8928024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2F6B54-7673-47EF-8E79-2F60E1718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" TargetMode="External"/><Relationship Id="rId2" Type="http://schemas.openxmlformats.org/officeDocument/2006/relationships/hyperlink" Target="https://myschool.edu.ru/?ysclid=ll0sxobbqm8746267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rustutors.ru/egeteoriya/" TargetMode="External"/><Relationship Id="rId4" Type="http://schemas.openxmlformats.org/officeDocument/2006/relationships/hyperlink" Target="https://rustutors.r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Задание 12 ЕГЭ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по русскому языку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41151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ГБОУ СОШ им. Н.С. </a:t>
            </a:r>
            <a:r>
              <a:rPr lang="ru-RU" dirty="0" err="1" smtClean="0">
                <a:latin typeface="Arial Narrow" panose="020B0606020202030204" pitchFamily="34" charset="0"/>
              </a:rPr>
              <a:t>Доровского</a:t>
            </a:r>
            <a:r>
              <a:rPr lang="ru-RU" dirty="0" smtClean="0">
                <a:latin typeface="Arial Narrow" panose="020B0606020202030204" pitchFamily="34" charset="0"/>
              </a:rPr>
              <a:t> с. </a:t>
            </a:r>
            <a:r>
              <a:rPr lang="ru-RU" dirty="0" err="1" smtClean="0">
                <a:latin typeface="Arial Narrow" panose="020B0606020202030204" pitchFamily="34" charset="0"/>
              </a:rPr>
              <a:t>Подбельск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3939902"/>
            <a:ext cx="601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latin typeface="Arial Narrow" panose="020B0606020202030204" pitchFamily="34" charset="0"/>
              </a:rPr>
              <a:t>Сидорова Ирина Ивановна, </a:t>
            </a:r>
          </a:p>
          <a:p>
            <a:pPr algn="r"/>
            <a:r>
              <a:rPr lang="ru-RU" i="1" dirty="0" smtClean="0">
                <a:latin typeface="Arial Narrow" panose="020B0606020202030204" pitchFamily="34" charset="0"/>
              </a:rPr>
              <a:t>учитель русского языка и литературы</a:t>
            </a:r>
            <a:endParaRPr lang="ru-RU" i="1" dirty="0">
              <a:latin typeface="Arial Narrow" panose="020B0606020202030204" pitchFamily="34" charset="0"/>
            </a:endParaRPr>
          </a:p>
        </p:txBody>
      </p:sp>
      <p:pic>
        <p:nvPicPr>
          <p:cNvPr id="4" name="Picture 2" descr="C:\Users\uzer\Downloads\G3k38zx23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0" y="195485"/>
            <a:ext cx="3427880" cy="30583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84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815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Будьте внимательны при определении инфинитива!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Ковры развешаны во дворе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(развешать)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продукты в магазине развешены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(развесить)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Обвешанные лентами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(обвешать)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  обвешенные продавцом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(обвесить)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Замешанные в преступлении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(замешать)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 замешенное тесто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(замесить)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Расстрелянные партизаны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(расстрелять)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подстреленные охотниками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(подстрелить)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Пристрелянное ружье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(пристрелять)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пристреленный заяц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(пристрелить)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Выкачанная из бака вода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(выкачать)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выкаченная из подвала бочка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(выкатить)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Страдательные причастия прошедшего времени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При помощи суффикса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образуются страдательные причастия прошедшего времени от глаголов на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этом суффикс глагола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-а-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-я-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сохраняется перед суффиксом причастия —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(засеять — засеянный, замешать — замешанный)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С помощью суффикса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ённ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образуются страдательные причастия прошедшего времени от глаголов на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итъ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этом суффикс глагола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-и-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переходит в е, 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-е-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остаётся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заклеить — заклеенный, увидеть — увиден­ный, обидеть — обиженный, спросить — спрошенный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Обезденежеть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Оказаться без денег, лишиться денег.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Обезденежить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Лишить денег.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Обессилеть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обозначает "потерять силы".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Обессилить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слово, упадок сил.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4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с исключениями (глаголами, причастиями);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алгоритм выбора гласной в причастиях настоящего и прошедшего времени;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отработать навык нахождения производящей основы (для причастия);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задания формата ОГЭ/ЕГЭ с 7 класса;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лексическую работу над словами (зиждиться,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брезжущий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мучить);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учить «трудные» глаголы на – ЯТЬ;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на ударные и безударные окончания глаголов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решению задания 12: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56668" y="789579"/>
            <a:ext cx="7819788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единый доступ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образовательным сервисам и цифровым учебным материалам для учеников, родителей и учителей в ЦОС «Моя школа» (</a:t>
            </a:r>
            <a:r>
              <a:rPr lang="ru-RU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ФГИС Моя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Школа(</a:t>
            </a:r>
            <a:r>
              <a:rPr lang="ru-RU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myschool.edu.ru</a:t>
            </a:r>
            <a:r>
              <a:rPr lang="ru-RU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ресурс «Российская электронная школа» – полный школьный курс уроков по предмету (</a:t>
            </a:r>
            <a:r>
              <a:rPr lang="en-US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resh</a:t>
            </a:r>
            <a:r>
              <a:rPr lang="ru-RU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edu</a:t>
            </a:r>
            <a:r>
              <a:rPr lang="ru-RU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-    https://rustutors.ru/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/>
              </a:rPr>
              <a:t>-    https://rustutors.ru/egeteoriya/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-92547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ЕГЭ: ресурсы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77386"/>
            <a:ext cx="3467198" cy="266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4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9752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Удачи на ЕГЭ по русскому языку в 2024 году</a:t>
            </a:r>
            <a:endParaRPr lang="ru-RU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5400000">
            <a:off x="292801" y="3502281"/>
            <a:ext cx="1267967" cy="11821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0134" tIns="60067" rIns="120134" bIns="60067"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481278" y="3860527"/>
            <a:ext cx="631037" cy="506636"/>
          </a:xfrm>
          <a:prstGeom prst="triangl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0134" tIns="60067" rIns="120134" bIns="60067" rtlCol="0" anchor="ctr"/>
          <a:lstStyle/>
          <a:p>
            <a:pPr algn="ctr"/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783EAE-ADD4-457B-AC1A-38C365B4DE41}"/>
              </a:ext>
            </a:extLst>
          </p:cNvPr>
          <p:cNvSpPr txBox="1"/>
          <p:nvPr/>
        </p:nvSpPr>
        <p:spPr>
          <a:xfrm>
            <a:off x="554076" y="2740816"/>
            <a:ext cx="2533180" cy="921526"/>
          </a:xfrm>
          <a:prstGeom prst="rect">
            <a:avLst/>
          </a:prstGeom>
          <a:noFill/>
        </p:spPr>
        <p:txBody>
          <a:bodyPr wrap="square" lIns="120134" tIns="60067" rIns="120134" bIns="60067" rtlCol="0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Подзаголовок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A221D8C-6359-470D-9B4F-57CC5F3ED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3549"/>
            <a:ext cx="671355" cy="26612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76" y="213492"/>
            <a:ext cx="7802481" cy="270029"/>
          </a:xfrm>
        </p:spPr>
        <p:txBody>
          <a:bodyPr>
            <a:noAutofit/>
          </a:bodyPr>
          <a:lstStyle/>
          <a:p>
            <a:pPr algn="ctr"/>
            <a:r>
              <a:rPr lang="ru-RU" sz="3200" b="1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ЕГЭ: </a:t>
            </a:r>
            <a:r>
              <a:rPr lang="ru-RU" sz="3200" b="1" spc="-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результаты-2023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50546"/>
              </p:ext>
            </p:extLst>
          </p:nvPr>
        </p:nvGraphicFramePr>
        <p:xfrm>
          <a:off x="772260" y="627533"/>
          <a:ext cx="7854503" cy="4318569"/>
        </p:xfrm>
        <a:graphic>
          <a:graphicData uri="http://schemas.openxmlformats.org/drawingml/2006/table">
            <a:tbl>
              <a:tblPr/>
              <a:tblGrid>
                <a:gridCol w="1037386"/>
                <a:gridCol w="1580781"/>
                <a:gridCol w="1309084"/>
                <a:gridCol w="1309084"/>
                <a:gridCol w="1309084"/>
                <a:gridCol w="1309084"/>
              </a:tblGrid>
              <a:tr h="2088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 в КИМ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задания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Самарской области</a:t>
                      </a: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не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преодолевших мин. балл</a:t>
                      </a:r>
                      <a:endParaRPr lang="ru-RU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группе от 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мин. до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 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от 61 до 80 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т.б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 </a:t>
                      </a:r>
                      <a:b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81 до 100 т.б.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66,0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83,7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82,6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34,3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70,4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41,9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69,8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89,2</a:t>
                      </a: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12 (ЕГЭ 2024)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9582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демоверсии ЕГЭ по русскому языку ФИПИ: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"Укажите варианты ответов,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которых в обоих словах одного ряда пропущена одна и та же буква.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номера ответов"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27734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намаж.шь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накле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вший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оконч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вший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подремл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мый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подпрыгн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невид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5) кол..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щийся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(предмет), (льды) та..т</a:t>
            </a: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235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20538"/>
            <a:ext cx="6635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выполнения 12 задания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7" y="1131590"/>
            <a:ext cx="6552729" cy="3816424"/>
          </a:xfrm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1) Внимательно читаем задание и варианты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2) Определяем время представленных слов. Это важно, так как от времени зависит выбор правила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3) Для слов настоящего и будущего времени подбираем инфинитивы, от которых они образованы (не забываем о виде: он должен быть одинаковым у слова и инфинитива, лучше задать вопрос)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4) Определяем спряжение инфинитива. В зависимости от спряжения ставим в окончания и суффиксы У, Ю, Е или А, Я, 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5) Для глаголов настоящего и будущего времени и действительных причастий настоящего времени есть общее правило - это спряжение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6) Если слово прошедшего времени, буква инфинитива сохраняется и в личной форме</a:t>
            </a:r>
          </a:p>
          <a:p>
            <a:endParaRPr lang="ru-RU" sz="1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470"/>
            <a:ext cx="1728192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2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576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 окончаний глаголов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83568" y="1203598"/>
            <a:ext cx="8308032" cy="33564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Написание гласной зависит от спряжения глагола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Чтобы определить спряжение глагола, ставим глагол в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неопределенную форму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(что делать? что сделать?)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Ко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II СПРЯЖЕНИЮ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относятся все глаголы на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-ИТЬ,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брить, стелить, зиждиться (и всех производных от них)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 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 I СПРЯЖЕНИЮ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относятся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остальные глаголы,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гнать, дышать, держать, зависеть, видеть, слышать и обидеть, а еще терпеть, вертеть, ненавидеть и смотреть (и всех производных от них).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личных формах глаголы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I спряжения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имеют в окончаниях буквы 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У, Ю, 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личных формах глаголы 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II спряжения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имеют в окончаниях буквы 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И, А, 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8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23478"/>
            <a:ext cx="8928992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Слова, требующие особого внимания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выздоров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выздорове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опротив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опротиве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езд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выскоч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выскоч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вший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жажд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жажд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жажд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вороч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вороча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нервнич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нервнича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!!!Запомните!!!</a:t>
            </a:r>
          </a:p>
          <a:p>
            <a:pPr lvl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глаголы выздороветь, опостылеть, опротиветь изменяются по I спряжению (выздоровеешь, выздоровеют, опостылеешь, опостылеют, опротивеют).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глаголы хотеть и бежать (и все производные от них) разноспрягаемые. Хотеть в ед.ч. имеют безударные окончания 1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(хочешь, хочет), а в мн.ч. – окончания 2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(хотим, хотите, хотят)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Например: бежать – бегу, бежишь, бежит, бежим, бежите, бегут</a:t>
            </a:r>
          </a:p>
          <a:p>
            <a:pPr lvl="0"/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4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 суффиксов причастий НАСТОЯЩЕГО ВРЕМЕНИ</a:t>
            </a:r>
            <a:r>
              <a:rPr lang="ru-RU" sz="2000" b="1" dirty="0" smtClean="0"/>
              <a:t> 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Сначала находим инфинитив, от которого образовано причастие, далее определяем спряжение.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В причастиях, образованных от глаголов I спряжения, в суффиксах пишем буквы </a:t>
            </a:r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У, Ю, Е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В причастиях, образованных от глаголов II спряжения, в суффиксах пишем буквы </a:t>
            </a:r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И, А, Я</a:t>
            </a:r>
          </a:p>
          <a:p>
            <a:pPr algn="ctr">
              <a:buNone/>
            </a:pPr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Слова, написание которых труднообъяснимо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приемл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незыбл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неотъемл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движ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муч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муч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АЩ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брезж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УЩ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всеобъемл</a:t>
            </a:r>
            <a:r>
              <a:rPr lang="ru-RU" sz="4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9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3576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 суффиксов глаголов и причастий прошедшего времени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91630"/>
            <a:ext cx="8524056" cy="30684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 глаголах прошедшего времени перед суффиксом Л  пишется та буква, которая была в неопределенной форме глагола перед -</a:t>
            </a:r>
            <a:r>
              <a:rPr lang="ru-RU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Ставим глагол в неопределенную форму. (Что сделать?) растаять, значит, перед "Л" пишем букву "Я" - </a:t>
            </a:r>
            <a:r>
              <a:rPr lang="ru-RU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растаЯлА</a:t>
            </a:r>
            <a:endParaRPr lang="ru-RU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Правописание суффиксов причастий прошедшего времени определяется по инфинитиву глагола, от которого оно образовано.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Перед -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вш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-, -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пишется та же гласная, что и в основе неопределенной формы глагола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(чит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 – чит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вший, раста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 - раста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вший) </a:t>
            </a:r>
          </a:p>
          <a:p>
            <a:endParaRPr lang="ru-RU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3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50"/>
            <a:ext cx="8229600" cy="7200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 суффиксов страдательных причастий прошедшего времени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419622"/>
            <a:ext cx="8668072" cy="3140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dirty="0" smtClean="0"/>
              <a:t>    Если причастие образовано от инфинитива на -АТЬ, -ЯТЬ, то пишем А, Я </a:t>
            </a:r>
            <a:r>
              <a:rPr lang="ru-RU" sz="2300" dirty="0" smtClean="0">
                <a:solidFill>
                  <a:srgbClr val="002060"/>
                </a:solidFill>
              </a:rPr>
              <a:t>(потерянный - потерять, засеянный - засеять)</a:t>
            </a:r>
          </a:p>
          <a:p>
            <a:pPr>
              <a:buNone/>
            </a:pPr>
            <a:r>
              <a:rPr lang="ru-RU" sz="2300" dirty="0" smtClean="0"/>
              <a:t>   Если причастие образовано от инфинитива на -ИТЬ, -ЕТЬ, то пишем Е </a:t>
            </a:r>
            <a:r>
              <a:rPr lang="ru-RU" sz="2300" dirty="0" smtClean="0">
                <a:solidFill>
                  <a:srgbClr val="002060"/>
                </a:solidFill>
              </a:rPr>
              <a:t> (закрученный - закрутить)</a:t>
            </a:r>
          </a:p>
          <a:p>
            <a:pPr algn="ctr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Внимание!</a:t>
            </a:r>
            <a:endParaRPr lang="ru-RU" sz="23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300" dirty="0" smtClean="0"/>
              <a:t>   Чтобы не допустить ошибки в написании гласной в страдательных причастиях прошедшего времени, будьте осторожны при определении инфинитива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8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559</Words>
  <Application>Microsoft Office PowerPoint</Application>
  <PresentationFormat>Экран (16:9)</PresentationFormat>
  <Paragraphs>234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                                     Задание 12 ЕГЭ                              по русскому языку </vt:lpstr>
      <vt:lpstr>ЕГЭ: результаты-2023</vt:lpstr>
      <vt:lpstr>задание 12 (ЕГЭ 2024)</vt:lpstr>
      <vt:lpstr>алгоритм выполнения 12 задания</vt:lpstr>
      <vt:lpstr>Правописание окончаний глаголов </vt:lpstr>
      <vt:lpstr> Слова, требующие особого внимания </vt:lpstr>
      <vt:lpstr>Правописание суффиксов причастий НАСТОЯЩЕГО ВРЕМЕНИ </vt:lpstr>
      <vt:lpstr>Правописание суффиксов глаголов и причастий прошедшего времени </vt:lpstr>
      <vt:lpstr>Правописание суффиксов страдательных причастий прошедшего времени </vt:lpstr>
      <vt:lpstr>Будьте внимательны при определении инфинитива!</vt:lpstr>
      <vt:lpstr>Страдательные причастия прошедшего времени</vt:lpstr>
      <vt:lpstr>Методические рекомендации по решению задания 12: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16 ЕГЭ по русскому языку</dc:title>
  <dc:creator>Admin</dc:creator>
  <cp:lastModifiedBy>INTERSENS</cp:lastModifiedBy>
  <cp:revision>32</cp:revision>
  <dcterms:created xsi:type="dcterms:W3CDTF">2024-02-09T07:19:36Z</dcterms:created>
  <dcterms:modified xsi:type="dcterms:W3CDTF">2024-02-16T06:46:48Z</dcterms:modified>
</cp:coreProperties>
</file>