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77\Desktop\0001-001-Sovetskie-sportsme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777\Desktop\0020-020-CHempion-SSSR-po-marafonskomu-beg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777\Desktop\img_user_file_5671d9268019a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777\Desktop\img_phpk1XSEa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esktop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77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77\Desktop\im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77\Desktop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77\Desktop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777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777\Desktop\42526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777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</TotalTime>
  <Words>4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2</cp:revision>
  <dcterms:created xsi:type="dcterms:W3CDTF">2020-04-27T09:09:37Z</dcterms:created>
  <dcterms:modified xsi:type="dcterms:W3CDTF">2020-04-27T09:22:53Z</dcterms:modified>
</cp:coreProperties>
</file>