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30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95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9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1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23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0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1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3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1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3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4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6B6AC1-E010-4ABF-88DB-7C84141FDF61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01DD4C4-5A2A-4771-9C67-DD0603AB50D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99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852928"/>
          </a:xfrm>
        </p:spPr>
        <p:txBody>
          <a:bodyPr/>
          <a:lstStyle/>
          <a:p>
            <a:r>
              <a:rPr lang="ru-RU" b="1" dirty="0" smtClean="0"/>
              <a:t>Воины-спортсмены</a:t>
            </a:r>
            <a:br>
              <a:rPr lang="ru-RU" b="1" dirty="0" smtClean="0"/>
            </a:br>
            <a:r>
              <a:rPr lang="ru-RU" sz="4800" dirty="0" smtClean="0"/>
              <a:t>во время ВОВ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 smtClean="0"/>
              <a:t>Аслгареев роман 7а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2823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25515"/>
            <a:ext cx="10058400" cy="883829"/>
          </a:xfrm>
        </p:spPr>
        <p:txBody>
          <a:bodyPr/>
          <a:lstStyle/>
          <a:p>
            <a:r>
              <a:rPr lang="ru-RU" b="1" dirty="0" err="1"/>
              <a:t>Чукарин</a:t>
            </a:r>
            <a:r>
              <a:rPr lang="ru-RU" b="1" dirty="0"/>
              <a:t> Виктор Иванович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63" y="1836495"/>
            <a:ext cx="7038110" cy="4434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1941 году он добровольцем ушел на фронт. Был ранен, попал в плен. Немцы отправили его в </a:t>
            </a:r>
            <a:r>
              <a:rPr lang="ru-RU" b="1" dirty="0" smtClean="0"/>
              <a:t>концлагерь. </a:t>
            </a:r>
            <a:r>
              <a:rPr lang="ru-RU" b="1" dirty="0"/>
              <a:t>Всего он сменил 17 лагерей, в том числе Бухенвальд. Был на волосок от смерти, но чудом удалось спастись: </a:t>
            </a:r>
            <a:r>
              <a:rPr lang="ru-RU" b="1" dirty="0" smtClean="0"/>
              <a:t>он поплыл в барже, </a:t>
            </a:r>
            <a:r>
              <a:rPr lang="ru-RU" b="1" dirty="0"/>
              <a:t>предназначенную для затопления. Однако план реализовать не удалось, и корабль бросили в Балтийском </a:t>
            </a:r>
            <a:r>
              <a:rPr lang="ru-RU" b="1" dirty="0" smtClean="0"/>
              <a:t>море. Когда </a:t>
            </a:r>
            <a:r>
              <a:rPr lang="ru-RU" b="1" dirty="0"/>
              <a:t>по окончании войны он вернулся домой, родная </a:t>
            </a:r>
            <a:r>
              <a:rPr lang="ru-RU" b="1" dirty="0" smtClean="0"/>
              <a:t>мать. Его </a:t>
            </a:r>
            <a:r>
              <a:rPr lang="ru-RU" b="1" dirty="0"/>
              <a:t>вес в тот момент составлял не более 40 кг</a:t>
            </a:r>
            <a:r>
              <a:rPr lang="ru-RU" b="1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Вскоре Виктор начал тренировки и вернул спортивную форму. В 1946 году он принял участие в чемпионате СССР по </a:t>
            </a:r>
            <a:r>
              <a:rPr lang="ru-RU" b="1" dirty="0" smtClean="0"/>
              <a:t>гимнастике. </a:t>
            </a:r>
            <a:r>
              <a:rPr lang="ru-RU" b="1" dirty="0"/>
              <a:t>Попал в сборную страны, отправился на Олимпийские игры-1952 в Хельсинки. Там он произвел фурор, став абсолютным чемпионом: выиграл 4 золотые и 2 серебряные медали. Более того, через четыре года в Мельбурне он повторил успех. </a:t>
            </a:r>
          </a:p>
          <a:p>
            <a:pPr marL="0" indent="0">
              <a:buNone/>
            </a:pPr>
            <a:endParaRPr lang="ru-RU" sz="1300" b="1" dirty="0"/>
          </a:p>
        </p:txBody>
      </p:sp>
      <p:pic>
        <p:nvPicPr>
          <p:cNvPr id="1028" name="Picture 4" descr="Виктор Чукарин, 1971 г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909" y="1965803"/>
            <a:ext cx="4440508" cy="300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07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6603"/>
            <a:ext cx="11155680" cy="1338997"/>
          </a:xfrm>
        </p:spPr>
        <p:txBody>
          <a:bodyPr/>
          <a:lstStyle/>
          <a:p>
            <a:r>
              <a:rPr lang="ru-RU" b="1" dirty="0"/>
              <a:t>Сологубов Николай Михайлович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5734"/>
            <a:ext cx="6991927" cy="4444230"/>
          </a:xfrm>
        </p:spPr>
        <p:txBody>
          <a:bodyPr>
            <a:normAutofit/>
          </a:bodyPr>
          <a:lstStyle/>
          <a:p>
            <a:r>
              <a:rPr lang="ru-RU" b="1" dirty="0"/>
              <a:t>Николаю </a:t>
            </a:r>
            <a:r>
              <a:rPr lang="ru-RU" b="1" dirty="0" err="1"/>
              <a:t>Сологубову</a:t>
            </a:r>
            <a:r>
              <a:rPr lang="ru-RU" b="1" dirty="0"/>
              <a:t> не было и 17 лет, когда началась война. Сначала он служил на флоте, после первого ранения его перевели в разведчики. Война для него закончилась на Дальнем Востоке, где он продолжил армейскую службу.  Вскоре </a:t>
            </a:r>
            <a:r>
              <a:rPr lang="ru-RU" b="1" dirty="0" smtClean="0"/>
              <a:t>его порекомендовали</a:t>
            </a:r>
            <a:r>
              <a:rPr lang="ru-RU" b="1" dirty="0"/>
              <a:t> тренеру Анатолию Тарасову.</a:t>
            </a:r>
          </a:p>
          <a:p>
            <a:r>
              <a:rPr lang="ru-RU" b="1" dirty="0"/>
              <a:t>Сологубов обладал богатырским здоровьем, так что в хоккее он быстро завоевал авторитет. Будучи защитником, он не только грамотно справлялся со своими обязанностями, но и помогал партнерам в атаке. За свою карьеру, которая началась только в 25 лет, он забросил 128 шайб. Его именем назван </a:t>
            </a:r>
            <a:r>
              <a:rPr lang="ru-RU" b="1" dirty="0" smtClean="0"/>
              <a:t>клуб</a:t>
            </a:r>
            <a:r>
              <a:rPr lang="ru-RU" b="1" dirty="0"/>
              <a:t>, в который входят самые результативные игроки обороны. В 1956 году стал олимпийским чемпионом со сборной СССР, а также дважды побеждал на чемпионатах </a:t>
            </a:r>
            <a:r>
              <a:rPr lang="ru-RU" b="1" dirty="0" smtClean="0"/>
              <a:t>мира.</a:t>
            </a:r>
            <a:endParaRPr lang="ru-RU" b="1" dirty="0"/>
          </a:p>
        </p:txBody>
      </p:sp>
      <p:pic>
        <p:nvPicPr>
          <p:cNvPr id="3074" name="Picture 2" descr="Николай Сологубов (слева), 1959 г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974" y="2043964"/>
            <a:ext cx="3989705" cy="283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52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27" y="286603"/>
            <a:ext cx="11072553" cy="1329761"/>
          </a:xfrm>
        </p:spPr>
        <p:txBody>
          <a:bodyPr/>
          <a:lstStyle/>
          <a:p>
            <a:r>
              <a:rPr lang="ru-RU" b="1" dirty="0"/>
              <a:t>Воробьёв Аркадий </a:t>
            </a:r>
            <a:r>
              <a:rPr lang="ru-RU" b="1" dirty="0" smtClean="0"/>
              <a:t>Никитич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127" y="1845733"/>
            <a:ext cx="7509163" cy="4379575"/>
          </a:xfrm>
        </p:spPr>
        <p:txBody>
          <a:bodyPr>
            <a:normAutofit/>
          </a:bodyPr>
          <a:lstStyle/>
          <a:p>
            <a:r>
              <a:rPr lang="ru-RU" dirty="0"/>
              <a:t>Тяжелоатлет Аркадий Воробьев навсегда вписал свое имя в историю отечественного спорта. В 17 лет он с третьей попытки все-таки ушел на фронт, война к тому времени шла уже два года. Его отправили в морскую пехоту, а в Геленджике Аркадия обучали в школе водолазов. По ее окончании отправили служить на Черноморский флот. Сразу </a:t>
            </a:r>
            <a:r>
              <a:rPr lang="ru-RU" dirty="0" smtClean="0"/>
              <a:t>увлекся </a:t>
            </a:r>
            <a:r>
              <a:rPr lang="ru-RU" dirty="0"/>
              <a:t>тяжелой </a:t>
            </a:r>
            <a:r>
              <a:rPr lang="ru-RU" dirty="0" smtClean="0"/>
              <a:t>атлетикой. </a:t>
            </a:r>
            <a:r>
              <a:rPr lang="ru-RU" dirty="0"/>
              <a:t>В 1952 году поехал на свои первые Олимпийские игры в Хельсинки, где выиграл бронзовую медаль. Зато через четыре года в Мельбурне сумел завоевать золотую награду, а еще через четыре года в Риме повторил свой успех, будучи уже </a:t>
            </a:r>
            <a:r>
              <a:rPr lang="ru-RU" dirty="0" smtClean="0"/>
              <a:t>36-летним спортсменом</a:t>
            </a:r>
            <a:r>
              <a:rPr lang="ru-RU" dirty="0"/>
              <a:t>. Аркадий Воробьев также является пятикратным чемпионом мира, пятикратным чемпионом Европы, десятикратным чемпионом СССР. За свою карьеру в среднем и полутяжелом весах он установил 21 рекорд мира и 37 рекордов СССР.</a:t>
            </a:r>
            <a:endParaRPr lang="ru-RU" dirty="0"/>
          </a:p>
        </p:txBody>
      </p:sp>
      <p:pic>
        <p:nvPicPr>
          <p:cNvPr id="2050" name="Picture 2" descr="Аркадий Воробьев, 1958 г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054" y="1981201"/>
            <a:ext cx="3463637" cy="362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14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3347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265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Ретро</vt:lpstr>
      <vt:lpstr>Воины-спортсмены во время ВОВ</vt:lpstr>
      <vt:lpstr>Чукарин Виктор Иванович</vt:lpstr>
      <vt:lpstr>Сологубов Николай Михайлович</vt:lpstr>
      <vt:lpstr>Воробьёв Аркадий Никитич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Воины-спортсмены во время ВОВ</dc:title>
  <dc:creator>Рафис</dc:creator>
  <cp:lastModifiedBy>Рафис</cp:lastModifiedBy>
  <cp:revision>3</cp:revision>
  <dcterms:created xsi:type="dcterms:W3CDTF">2020-04-27T06:55:19Z</dcterms:created>
  <dcterms:modified xsi:type="dcterms:W3CDTF">2020-04-27T07:15:08Z</dcterms:modified>
</cp:coreProperties>
</file>