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363" r:id="rId4"/>
    <p:sldId id="371" r:id="rId5"/>
    <p:sldId id="356" r:id="rId6"/>
    <p:sldId id="260" r:id="rId7"/>
    <p:sldId id="263" r:id="rId8"/>
    <p:sldId id="262" r:id="rId9"/>
    <p:sldId id="266" r:id="rId10"/>
    <p:sldId id="265" r:id="rId11"/>
    <p:sldId id="268" r:id="rId12"/>
    <p:sldId id="271" r:id="rId13"/>
    <p:sldId id="317" r:id="rId14"/>
    <p:sldId id="357" r:id="rId15"/>
    <p:sldId id="270" r:id="rId16"/>
    <p:sldId id="313" r:id="rId17"/>
    <p:sldId id="273" r:id="rId18"/>
    <p:sldId id="358" r:id="rId19"/>
    <p:sldId id="275" r:id="rId20"/>
    <p:sldId id="277" r:id="rId21"/>
    <p:sldId id="279" r:id="rId22"/>
    <p:sldId id="281" r:id="rId23"/>
    <p:sldId id="284" r:id="rId24"/>
    <p:sldId id="283" r:id="rId25"/>
    <p:sldId id="286" r:id="rId26"/>
    <p:sldId id="288" r:id="rId27"/>
    <p:sldId id="290" r:id="rId28"/>
    <p:sldId id="292" r:id="rId29"/>
    <p:sldId id="294" r:id="rId30"/>
    <p:sldId id="297" r:id="rId31"/>
    <p:sldId id="303" r:id="rId32"/>
    <p:sldId id="299" r:id="rId33"/>
    <p:sldId id="302" r:id="rId34"/>
    <p:sldId id="301" r:id="rId35"/>
    <p:sldId id="305" r:id="rId36"/>
    <p:sldId id="307" r:id="rId37"/>
    <p:sldId id="308" r:id="rId38"/>
    <p:sldId id="309" r:id="rId39"/>
    <p:sldId id="310" r:id="rId40"/>
    <p:sldId id="359" r:id="rId41"/>
    <p:sldId id="360" r:id="rId42"/>
    <p:sldId id="361" r:id="rId43"/>
    <p:sldId id="311" r:id="rId44"/>
    <p:sldId id="312" r:id="rId45"/>
    <p:sldId id="314" r:id="rId46"/>
    <p:sldId id="315" r:id="rId47"/>
    <p:sldId id="316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68" r:id="rId76"/>
    <p:sldId id="364" r:id="rId77"/>
    <p:sldId id="346" r:id="rId78"/>
    <p:sldId id="348" r:id="rId79"/>
    <p:sldId id="349" r:id="rId80"/>
    <p:sldId id="350" r:id="rId81"/>
    <p:sldId id="365" r:id="rId82"/>
    <p:sldId id="351" r:id="rId83"/>
    <p:sldId id="369" r:id="rId84"/>
    <p:sldId id="352" r:id="rId85"/>
    <p:sldId id="366" r:id="rId86"/>
    <p:sldId id="353" r:id="rId87"/>
    <p:sldId id="367" r:id="rId88"/>
    <p:sldId id="354" r:id="rId89"/>
    <p:sldId id="362" r:id="rId90"/>
    <p:sldId id="355" r:id="rId91"/>
    <p:sldId id="370" r:id="rId92"/>
    <p:sldId id="372" r:id="rId93"/>
    <p:sldId id="373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5B5E0-D9A8-48CA-BBA0-3ED1B09EAE79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151E9-75A5-42AE-9A22-A10BD8DEDC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1C8BF-2C9C-40F0-898A-B78B926BAD41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B95CC-D36F-4A67-97C7-ED465FABD91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806F5-3E99-4C8F-BE94-C77166B3A8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672414" cy="1071569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/>
              <a:t>Мочалеевский</a:t>
            </a:r>
            <a:r>
              <a:rPr lang="ru-RU" sz="3600" b="1" dirty="0" smtClean="0"/>
              <a:t> филиал ГБОУ СОШ имени Н.С. </a:t>
            </a:r>
            <a:r>
              <a:rPr lang="ru-RU" sz="3600" b="1" dirty="0" err="1" smtClean="0"/>
              <a:t>Доровского</a:t>
            </a:r>
            <a:r>
              <a:rPr lang="ru-RU" sz="3600" b="1" dirty="0" smtClean="0"/>
              <a:t> с. </a:t>
            </a:r>
            <a:r>
              <a:rPr lang="ru-RU" sz="3600" b="1" dirty="0" err="1" smtClean="0"/>
              <a:t>Подбельск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8501122" cy="535785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Хорошо, что в школах  есть музеи.</a:t>
            </a:r>
          </a:p>
          <a:p>
            <a:r>
              <a:rPr lang="ru-RU" b="1" dirty="0" smtClean="0"/>
              <a:t>Значит, нить времён не прервалась.</a:t>
            </a:r>
          </a:p>
          <a:p>
            <a:r>
              <a:rPr lang="ru-RU" b="1" dirty="0" smtClean="0"/>
              <a:t>Значит, вместе все-таки сумеем</a:t>
            </a:r>
          </a:p>
          <a:p>
            <a:r>
              <a:rPr lang="ru-RU" b="1" dirty="0" smtClean="0"/>
              <a:t>С прошлым удержать незримо связь.</a:t>
            </a:r>
          </a:p>
          <a:p>
            <a:r>
              <a:rPr lang="ru-RU" b="1" dirty="0" smtClean="0"/>
              <a:t>Ты в музей пришёл не просто гостем,</a:t>
            </a:r>
          </a:p>
          <a:p>
            <a:r>
              <a:rPr lang="ru-RU" b="1" dirty="0" smtClean="0"/>
              <a:t>Память сердца здесь ты оживи.</a:t>
            </a:r>
          </a:p>
          <a:p>
            <a:r>
              <a:rPr lang="ru-RU" b="1" dirty="0" smtClean="0"/>
              <a:t>Может, станет хоть немного проще</a:t>
            </a:r>
          </a:p>
          <a:p>
            <a:r>
              <a:rPr lang="ru-RU" b="1" dirty="0" smtClean="0"/>
              <a:t>Нам понять сегодняшние дни.</a:t>
            </a:r>
          </a:p>
          <a:p>
            <a:r>
              <a:rPr lang="ru-RU" b="1" dirty="0" smtClean="0"/>
              <a:t>Прикоснись к чужой судьбе  и жизни,</a:t>
            </a:r>
          </a:p>
          <a:p>
            <a:r>
              <a:rPr lang="ru-RU" b="1" dirty="0" smtClean="0"/>
              <a:t>Подвигам отцов ты поклонись.</a:t>
            </a:r>
          </a:p>
          <a:p>
            <a:r>
              <a:rPr lang="ru-RU" b="1" dirty="0" smtClean="0"/>
              <a:t>Так же научись служить Отчизне,</a:t>
            </a:r>
          </a:p>
          <a:p>
            <a:r>
              <a:rPr lang="ru-RU" b="1" dirty="0" smtClean="0"/>
              <a:t>Чтоб прожить достойно свою жизнь!</a:t>
            </a:r>
          </a:p>
          <a:p>
            <a:r>
              <a:rPr lang="ru-RU" b="1" dirty="0" smtClean="0"/>
              <a:t>Пусть в музей тропа не зарастает,</a:t>
            </a:r>
          </a:p>
          <a:p>
            <a:r>
              <a:rPr lang="ru-RU" b="1" dirty="0" smtClean="0"/>
              <a:t>Пусть мужает наша детвора,</a:t>
            </a:r>
          </a:p>
          <a:p>
            <a:r>
              <a:rPr lang="ru-RU" b="1" dirty="0" smtClean="0"/>
              <a:t>Пусть быстрее каждый осознает:</a:t>
            </a:r>
          </a:p>
          <a:p>
            <a:r>
              <a:rPr lang="ru-RU" b="1" dirty="0" smtClean="0"/>
              <a:t>Завтра вырастает из вчера.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 печки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186766" cy="5000660"/>
          </a:xfrm>
        </p:spPr>
        <p:txBody>
          <a:bodyPr/>
          <a:lstStyle/>
          <a:p>
            <a:r>
              <a:rPr lang="ru-RU" sz="4800" b="1" dirty="0" smtClean="0"/>
              <a:t>Рады видеть вас у печки</a:t>
            </a:r>
          </a:p>
          <a:p>
            <a:r>
              <a:rPr lang="ru-RU" sz="4800" b="1" dirty="0" smtClean="0"/>
              <a:t>Без нее и дом пустой,</a:t>
            </a:r>
          </a:p>
          <a:p>
            <a:r>
              <a:rPr lang="ru-RU" sz="4800" b="1" dirty="0" smtClean="0"/>
              <a:t>В ней и жарить, в ней и парить,</a:t>
            </a:r>
          </a:p>
          <a:p>
            <a:r>
              <a:rPr lang="ru-RU" sz="4800" b="1" dirty="0" smtClean="0"/>
              <a:t>И зимой с ней как весной.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472518" cy="3571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Печь с горшками</a:t>
            </a:r>
            <a:endParaRPr lang="ru-RU" dirty="0"/>
          </a:p>
        </p:txBody>
      </p:sp>
      <p:pic>
        <p:nvPicPr>
          <p:cNvPr id="5122" name="Picture 2" descr="C:\Users\Альфия\Desktop\музей\Рисунок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785794"/>
            <a:ext cx="814393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/>
              <a:t>Ч</a:t>
            </a:r>
            <a:r>
              <a:rPr lang="ru-RU" dirty="0" smtClean="0"/>
              <a:t>угунок</a:t>
            </a:r>
            <a:endParaRPr lang="ru-RU" dirty="0"/>
          </a:p>
        </p:txBody>
      </p:sp>
      <p:pic>
        <p:nvPicPr>
          <p:cNvPr id="20482" name="Picture 2" descr="G:\музей\все о музее\фото музей\чугун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34"/>
            <a:ext cx="7429552" cy="557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Глиняный горшок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Вот старинные кувшины.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Сделаны они из глины.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Варили в них пищу на целый день,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Кушай кашу кому не лень.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86808" cy="64294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Глиняный горшок семьи </a:t>
            </a:r>
            <a:r>
              <a:rPr lang="ru-RU" sz="2400" dirty="0" err="1" smtClean="0"/>
              <a:t>Уразметовых</a:t>
            </a:r>
            <a:r>
              <a:rPr lang="ru-RU" sz="2400" dirty="0" smtClean="0"/>
              <a:t> </a:t>
            </a:r>
            <a:r>
              <a:rPr lang="ru-RU" sz="2400" dirty="0" err="1" smtClean="0"/>
              <a:t>Сафиулла</a:t>
            </a:r>
            <a:r>
              <a:rPr lang="ru-RU" sz="2400" dirty="0" smtClean="0"/>
              <a:t> и </a:t>
            </a:r>
            <a:r>
              <a:rPr lang="ru-RU" sz="2400" dirty="0" err="1" smtClean="0"/>
              <a:t>Шамсенур</a:t>
            </a:r>
            <a:endParaRPr lang="ru-RU" sz="2400" dirty="0"/>
          </a:p>
        </p:txBody>
      </p:sp>
      <p:pic>
        <p:nvPicPr>
          <p:cNvPr id="2050" name="Picture 2" descr="C:\Users\Альфия\Desktop\Новая  навруз\SAM_3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14356"/>
            <a:ext cx="6929486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58204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Глиняный горшок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Вот старинные кувшины.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Сделаны они из глины.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Варили в них пищу на целый день,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Кушай кашу кому не лень.</a:t>
            </a:r>
          </a:p>
        </p:txBody>
      </p:sp>
      <p:pic>
        <p:nvPicPr>
          <p:cNvPr id="3074" name="Picture 2" descr="G:\музей\все о музее\фото музей\глиняный кувш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Ухваты, кочерга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печи стояли важно,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Как стойкие солдаты,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Из печи горшочки с кашей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Тянут железные ухваты.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58204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Кочерга, ухват</a:t>
            </a:r>
            <a:endParaRPr lang="ru-RU" dirty="0"/>
          </a:p>
        </p:txBody>
      </p:sp>
      <p:pic>
        <p:nvPicPr>
          <p:cNvPr id="5122" name="Picture 2" descr="G:\музей\все о музее\фото музей\ухваты, деревянные вил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643998" cy="5786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Кадка деревянная моей бабушки</a:t>
            </a:r>
            <a:endParaRPr lang="ru-RU" dirty="0"/>
          </a:p>
        </p:txBody>
      </p:sp>
      <p:pic>
        <p:nvPicPr>
          <p:cNvPr id="3074" name="Picture 2" descr="C:\Users\Альфия\Desktop\Новая  навруз\SAM_3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429419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Кадка для теста</a:t>
            </a:r>
            <a:endParaRPr lang="ru-RU" dirty="0"/>
          </a:p>
        </p:txBody>
      </p:sp>
      <p:pic>
        <p:nvPicPr>
          <p:cNvPr id="13314" name="Picture 2" descr="G:\музей\все о музее\фото музей\деревянная кад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929617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494031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Воспитание любви к родному краю, к родной культуре, к родному селу или городу, к родной речи начинается с малого-с любви к своей семье, «к своему жилищу, к своей школе. Постепенно расширяясь, эта любовь к родному переходит в любовь к своей стране – к ее истории, ее прошлому и настоящему, а затем ко всему человечеству, человеческой культуре».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72140"/>
            <a:ext cx="8229600" cy="55402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                                    </a:t>
            </a:r>
            <a:r>
              <a:rPr lang="ru-RU" b="1" dirty="0" smtClean="0"/>
              <a:t>Д.С. Лихачев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Корытце для резки овощей</a:t>
            </a:r>
            <a:endParaRPr lang="ru-RU" dirty="0"/>
          </a:p>
        </p:txBody>
      </p:sp>
      <p:pic>
        <p:nvPicPr>
          <p:cNvPr id="16386" name="Picture 2" descr="G:\музей\все о музее\фото музей\деревянное корытц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Корытце деревянное для резки овощей</a:t>
            </a:r>
            <a:endParaRPr lang="ru-RU" dirty="0"/>
          </a:p>
        </p:txBody>
      </p:sp>
      <p:pic>
        <p:nvPicPr>
          <p:cNvPr id="5122" name="Picture 2" descr="C:\Users\Альфия\Desktop\Новая папка11\SAM_3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214422"/>
            <a:ext cx="8072494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Маслобойка</a:t>
            </a:r>
            <a:endParaRPr lang="ru-RU" dirty="0"/>
          </a:p>
        </p:txBody>
      </p:sp>
      <p:pic>
        <p:nvPicPr>
          <p:cNvPr id="2050" name="Picture 2" descr="C:\Users\Альфия\Desktop\Новая папка11\SAM_3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7786742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Нож                        Серп</a:t>
            </a:r>
            <a:endParaRPr lang="ru-RU" dirty="0"/>
          </a:p>
        </p:txBody>
      </p:sp>
      <p:pic>
        <p:nvPicPr>
          <p:cNvPr id="19458" name="Picture 2" descr="G:\музей\все о музее\фото музей\но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57233"/>
            <a:ext cx="7892155" cy="2071701"/>
          </a:xfrm>
          <a:prstGeom prst="rect">
            <a:avLst/>
          </a:prstGeom>
          <a:noFill/>
        </p:spPr>
      </p:pic>
      <p:pic>
        <p:nvPicPr>
          <p:cNvPr id="19459" name="Picture 3" descr="G:\музей\все о музее\фото музей\сер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382" y="3000372"/>
            <a:ext cx="7429584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796908"/>
          </a:xfrm>
        </p:spPr>
        <p:txBody>
          <a:bodyPr/>
          <a:lstStyle/>
          <a:p>
            <a:r>
              <a:rPr lang="ru-RU" dirty="0" smtClean="0"/>
              <a:t>Керогаз</a:t>
            </a:r>
            <a:endParaRPr lang="ru-RU" dirty="0"/>
          </a:p>
        </p:txBody>
      </p:sp>
      <p:pic>
        <p:nvPicPr>
          <p:cNvPr id="7170" name="Picture 2" descr="C:\Users\Альфия\Desktop\Новая папка11\SAM_3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7786741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8138" cy="51115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Вилы-треножка</a:t>
            </a:r>
            <a:endParaRPr lang="ru-RU" dirty="0"/>
          </a:p>
        </p:txBody>
      </p:sp>
      <p:pic>
        <p:nvPicPr>
          <p:cNvPr id="9218" name="Picture 2" descr="C:\Users\Альфия\Desktop\Новая папка11\SAM_3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071546"/>
            <a:ext cx="6215106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Деревянные вилы</a:t>
            </a:r>
            <a:endParaRPr lang="ru-RU" dirty="0"/>
          </a:p>
        </p:txBody>
      </p:sp>
      <p:pic>
        <p:nvPicPr>
          <p:cNvPr id="8194" name="Picture 2" descr="C:\Users\Альфия\Desktop\Новая папка11\SAM_3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807249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Кирка</a:t>
            </a:r>
            <a:endParaRPr lang="ru-RU" dirty="0"/>
          </a:p>
        </p:txBody>
      </p:sp>
      <p:pic>
        <p:nvPicPr>
          <p:cNvPr id="17410" name="Picture 2" descr="C:\Users\Альфия\Desktop\Новая папка11\SAM_3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000108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Керогаз</a:t>
            </a:r>
            <a:endParaRPr lang="ru-RU" dirty="0"/>
          </a:p>
        </p:txBody>
      </p:sp>
      <p:pic>
        <p:nvPicPr>
          <p:cNvPr id="6146" name="Picture 2" descr="C:\Users\Альфия\Desktop\Новая папка11\SAM_3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62"/>
            <a:ext cx="8001056" cy="5572147"/>
          </a:xfrm>
          <a:prstGeom prst="rect">
            <a:avLst/>
          </a:prstGeom>
          <a:noFill/>
        </p:spPr>
      </p:pic>
      <p:pic>
        <p:nvPicPr>
          <p:cNvPr id="6147" name="Picture 3" descr="C:\Users\Альфия\Desktop\Новая папка11\SAM_3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Прялки</a:t>
            </a:r>
            <a:endParaRPr lang="ru-RU" dirty="0"/>
          </a:p>
        </p:txBody>
      </p:sp>
      <p:pic>
        <p:nvPicPr>
          <p:cNvPr id="4098" name="Picture 2" descr="C:\Users\Альфия\Desktop\Новая папка11\SAM_3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928670"/>
            <a:ext cx="7606253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914400" y="333375"/>
            <a:ext cx="8229600" cy="1143000"/>
          </a:xfrm>
        </p:spPr>
        <p:txBody>
          <a:bodyPr/>
          <a:lstStyle/>
          <a:p>
            <a:r>
              <a:rPr lang="ru-RU" smtClean="0"/>
              <a:t>Музей и память</a:t>
            </a: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Музей и память. Каждый экспонат</a:t>
            </a:r>
          </a:p>
          <a:p>
            <a:r>
              <a:rPr lang="ru-RU" dirty="0" smtClean="0"/>
              <a:t>Расскажет об истории эпохи.</a:t>
            </a:r>
          </a:p>
          <a:p>
            <a:r>
              <a:rPr lang="ru-RU" dirty="0" smtClean="0"/>
              <a:t>Экскурсовод спокойный, умный, строгий,</a:t>
            </a:r>
          </a:p>
          <a:p>
            <a:r>
              <a:rPr lang="ru-RU" dirty="0" smtClean="0"/>
              <a:t>Увидеть вас здесь снова будет рад.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Элементы ткацкого станка</a:t>
            </a:r>
            <a:endParaRPr lang="ru-RU" dirty="0"/>
          </a:p>
        </p:txBody>
      </p:sp>
      <p:pic>
        <p:nvPicPr>
          <p:cNvPr id="12290" name="Picture 2" descr="G:\музей\все о музее\фото музей\для пряде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Кто-то прял, кто на лавочке сидел.</a:t>
            </a:r>
            <a:br>
              <a:rPr lang="ru-RU" dirty="0" smtClean="0"/>
            </a:br>
            <a:r>
              <a:rPr lang="ru-RU" dirty="0" smtClean="0"/>
              <a:t>А солдат знай службу несет.</a:t>
            </a:r>
            <a:endParaRPr lang="ru-RU" dirty="0"/>
          </a:p>
        </p:txBody>
      </p:sp>
      <p:pic>
        <p:nvPicPr>
          <p:cNvPr id="29698" name="Picture 2" descr="G:\музей\все о музее\фото музей\SAM_1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Полотенце невесты</a:t>
            </a:r>
            <a:endParaRPr lang="ru-RU" dirty="0"/>
          </a:p>
        </p:txBody>
      </p:sp>
      <p:pic>
        <p:nvPicPr>
          <p:cNvPr id="6146" name="Picture 2" descr="C:\Users\Альфия\Desktop\музей\полотенце для музе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643998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Вышитое полотенце</a:t>
            </a:r>
            <a:endParaRPr lang="ru-RU" dirty="0"/>
          </a:p>
        </p:txBody>
      </p:sp>
      <p:pic>
        <p:nvPicPr>
          <p:cNvPr id="14338" name="Picture 2" descr="C:\Users\Альфия\Desktop\Новая папка11\SAM_3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88"/>
            <a:ext cx="8215370" cy="5715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Тканое полотенце</a:t>
            </a:r>
            <a:endParaRPr lang="ru-RU" dirty="0"/>
          </a:p>
        </p:txBody>
      </p:sp>
      <p:pic>
        <p:nvPicPr>
          <p:cNvPr id="11266" name="Picture 2" descr="C:\Users\Альфия\Desktop\Новая папка11\SAM_3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000108"/>
            <a:ext cx="6034617" cy="5126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8683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Альфия\Desktop\Новая папка11\SAM_35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01121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Вышивка</a:t>
            </a:r>
            <a:endParaRPr lang="ru-RU" dirty="0"/>
          </a:p>
        </p:txBody>
      </p:sp>
      <p:pic>
        <p:nvPicPr>
          <p:cNvPr id="15362" name="Picture 2" descr="C:\Users\Альфия\Desktop\Новая папка11\SAM_35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62"/>
            <a:ext cx="8143932" cy="5572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ьфия\Desktop\Новая папка11\SAM_3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286807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Вышивка на стену</a:t>
            </a:r>
            <a:endParaRPr lang="ru-RU" dirty="0"/>
          </a:p>
        </p:txBody>
      </p:sp>
      <p:pic>
        <p:nvPicPr>
          <p:cNvPr id="21506" name="Picture 2" descr="C:\Users\Альфия\Desktop\Новая папка11\SAM_35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21537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1115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Намазлык</a:t>
            </a:r>
            <a:r>
              <a:rPr lang="ru-RU" dirty="0" smtClean="0"/>
              <a:t>. Полотенце для молитвы</a:t>
            </a:r>
            <a:endParaRPr lang="ru-RU" dirty="0"/>
          </a:p>
        </p:txBody>
      </p:sp>
      <p:pic>
        <p:nvPicPr>
          <p:cNvPr id="22530" name="Picture 2" descr="C:\Users\Альфия\Desktop\Новая папка11\SAM_3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74"/>
            <a:ext cx="4143404" cy="5214959"/>
          </a:xfrm>
          <a:prstGeom prst="rect">
            <a:avLst/>
          </a:prstGeom>
          <a:noFill/>
        </p:spPr>
      </p:pic>
      <p:pic>
        <p:nvPicPr>
          <p:cNvPr id="22531" name="Picture 3" descr="C:\Users\Альфия\Desktop\Новая папка11\SAM_3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0"/>
            <a:ext cx="385765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Таишева</a:t>
            </a:r>
            <a:r>
              <a:rPr lang="ru-RU" dirty="0" smtClean="0"/>
              <a:t> </a:t>
            </a:r>
            <a:r>
              <a:rPr lang="ru-RU" dirty="0" err="1" smtClean="0"/>
              <a:t>Альфия</a:t>
            </a:r>
            <a:r>
              <a:rPr lang="ru-RU" dirty="0" smtClean="0"/>
              <a:t> </a:t>
            </a:r>
            <a:r>
              <a:rPr lang="ru-RU" dirty="0" err="1" smtClean="0"/>
              <a:t>Миргалимовна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руководитель музея </a:t>
            </a:r>
            <a:r>
              <a:rPr lang="ru-RU" smtClean="0"/>
              <a:t>«Истоки»</a:t>
            </a:r>
            <a:endParaRPr lang="ru-RU"/>
          </a:p>
        </p:txBody>
      </p:sp>
      <p:pic>
        <p:nvPicPr>
          <p:cNvPr id="1026" name="Picture 2" descr="C:\Users\Админ\Desktop\музей на сайт\Таишева Альфия Миргалим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1059" y="1600200"/>
            <a:ext cx="254188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 молитвой</a:t>
            </a:r>
            <a:endParaRPr lang="ru-RU" dirty="0"/>
          </a:p>
        </p:txBody>
      </p:sp>
      <p:pic>
        <p:nvPicPr>
          <p:cNvPr id="4098" name="Picture 2" descr="C:\Users\Альфия\Desktop\Новая  навруз\SAM_3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928688"/>
            <a:ext cx="7429500" cy="5572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Четки для намаза</a:t>
            </a:r>
            <a:endParaRPr lang="ru-RU" dirty="0"/>
          </a:p>
        </p:txBody>
      </p:sp>
      <p:pic>
        <p:nvPicPr>
          <p:cNvPr id="5122" name="Picture 2" descr="C:\Users\Альфия\Desktop\Новая  навруз\SAM_3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57256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Мусульманские календари</a:t>
            </a:r>
            <a:endParaRPr lang="ru-RU" dirty="0"/>
          </a:p>
        </p:txBody>
      </p:sp>
      <p:pic>
        <p:nvPicPr>
          <p:cNvPr id="6146" name="Picture 2" descr="C:\Users\Альфия\Desktop\Новая  навруз\SAM_3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572560" cy="5643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Рубель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4"/>
            <a:ext cx="8229600" cy="571504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Вот </a:t>
            </a:r>
            <a:r>
              <a:rPr lang="ru-RU" dirty="0"/>
              <a:t>рубель – в названье чуден,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 примененье легок он.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Гладит с легкостью лен,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Из дерева рублён.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(С помощью этого предмета крестьянки разглаживали льняные увлажнённые холсты).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Рубель деревянный</a:t>
            </a:r>
            <a:endParaRPr lang="ru-RU" dirty="0"/>
          </a:p>
        </p:txBody>
      </p:sp>
      <p:pic>
        <p:nvPicPr>
          <p:cNvPr id="6146" name="Picture 2" descr="G:\музей\все о музее\фото музей\рубель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Предметы быта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Давным</a:t>
            </a:r>
            <a:r>
              <a:rPr lang="ru-RU" dirty="0"/>
              <a:t> – давно в деревне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Жила одна семья.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Оставила в наследство нам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Большой сундук добра.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Его сейчас откроем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поведём рассказ,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Как жили наши предки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Всего лишь век назад.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Перед вами утюг,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Это бабушкин старый друг.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Грелся он в то время на углях,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Который был во всех дворах.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музей\все о музее\фото музей\SAM_0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1027" name="Picture 3" descr="G:\музей\все о музее\фото музей\SAM_0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/>
              <a:t>Старинные утюги на углях</a:t>
            </a:r>
            <a:endParaRPr lang="ru-RU" dirty="0"/>
          </a:p>
        </p:txBody>
      </p:sp>
      <p:pic>
        <p:nvPicPr>
          <p:cNvPr id="2050" name="Picture 2" descr="G:\музей\все о музее\фото музей\SAM_0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8"/>
            <a:ext cx="6858048" cy="45259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1142984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(Горящие угольки накладывали в специальные отверстия в утюге и </a:t>
            </a:r>
            <a:br>
              <a:rPr lang="ru-RU" i="1" dirty="0"/>
            </a:br>
            <a:r>
              <a:rPr lang="ru-RU" i="1" dirty="0"/>
              <a:t>раздували для того, чтобы утюг нагрелся.)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Одежда и обувь наших бабушек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8401080" cy="5429288"/>
          </a:xfrm>
        </p:spPr>
        <p:txBody>
          <a:bodyPr/>
          <a:lstStyle/>
          <a:p>
            <a:r>
              <a:rPr lang="ru-RU" dirty="0"/>
              <a:t>А вот это </a:t>
            </a:r>
            <a:r>
              <a:rPr lang="ru-RU" dirty="0" err="1"/>
              <a:t>лапоточки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Прыгали в них через кочки.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Плели их из лыка,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Не обходилось здесь без кочедыка.</a:t>
            </a:r>
          </a:p>
        </p:txBody>
      </p:sp>
      <p:pic>
        <p:nvPicPr>
          <p:cNvPr id="21506" name="Picture 2" descr="G:\музей\все о музее\фото музей\лап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686"/>
            <a:ext cx="8501090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Лапти, мои лапти</a:t>
            </a:r>
            <a:endParaRPr lang="ru-RU" dirty="0"/>
          </a:p>
        </p:txBody>
      </p:sp>
      <p:pic>
        <p:nvPicPr>
          <p:cNvPr id="4098" name="Picture 2" descr="C:\Users\Альфия\Desktop\музе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715304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Дом по улице Советской</a:t>
            </a:r>
            <a:endParaRPr lang="ru-RU" dirty="0"/>
          </a:p>
        </p:txBody>
      </p:sp>
      <p:pic>
        <p:nvPicPr>
          <p:cNvPr id="1026" name="Picture 2" descr="C:\Users\Альфия\Desktop\Новая  навруз\SAM_36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8358246" cy="5857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Ичиги – национальная обувь</a:t>
            </a:r>
            <a:endParaRPr lang="ru-RU" dirty="0"/>
          </a:p>
        </p:txBody>
      </p:sp>
      <p:pic>
        <p:nvPicPr>
          <p:cNvPr id="22530" name="Picture 2" descr="G:\музей\все о музее\фото музей\ичиг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3"/>
            <a:ext cx="7001428" cy="5054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Татарский национальный костюм</a:t>
            </a:r>
            <a:endParaRPr lang="ru-RU" dirty="0"/>
          </a:p>
        </p:txBody>
      </p:sp>
      <p:pic>
        <p:nvPicPr>
          <p:cNvPr id="23554" name="Picture 2" descr="G:\музей\все о музее\фото музей\SAM_0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071546"/>
            <a:ext cx="3286148" cy="5262600"/>
          </a:xfrm>
          <a:prstGeom prst="rect">
            <a:avLst/>
          </a:prstGeom>
          <a:noFill/>
        </p:spPr>
      </p:pic>
      <p:pic>
        <p:nvPicPr>
          <p:cNvPr id="23555" name="Picture 3" descr="G:\музей\все о музее\фото музей\национальная одежда тат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788" y="857232"/>
            <a:ext cx="6072212" cy="7358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Платье</a:t>
            </a:r>
            <a:endParaRPr lang="ru-RU" dirty="0"/>
          </a:p>
        </p:txBody>
      </p:sp>
      <p:pic>
        <p:nvPicPr>
          <p:cNvPr id="10242" name="Picture 2" descr="C:\Users\Альфия\Desktop\Новая папка11\SAM_3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1600200"/>
            <a:ext cx="6660646" cy="4900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Платье моей бабушки</a:t>
            </a:r>
            <a:endParaRPr lang="ru-RU" dirty="0"/>
          </a:p>
        </p:txBody>
      </p:sp>
      <p:pic>
        <p:nvPicPr>
          <p:cNvPr id="24578" name="Picture 2" descr="G:\музей\все о музее\фото музей\платье бабуш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5"/>
            <a:ext cx="5643602" cy="6037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901014" cy="571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Платья </a:t>
            </a:r>
            <a:endParaRPr lang="ru-RU" dirty="0"/>
          </a:p>
        </p:txBody>
      </p:sp>
      <p:pic>
        <p:nvPicPr>
          <p:cNvPr id="16386" name="Picture 2" descr="C:\Users\Альфия\Desktop\Новая папка11\SAM_3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3786214" cy="5715040"/>
          </a:xfrm>
          <a:prstGeom prst="rect">
            <a:avLst/>
          </a:prstGeom>
          <a:noFill/>
        </p:spPr>
      </p:pic>
      <p:pic>
        <p:nvPicPr>
          <p:cNvPr id="16387" name="Picture 3" descr="C:\Users\Альфия\Desktop\Новая папка11\SAM_3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28604"/>
            <a:ext cx="4000496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Таких нарядов нынче нет!</a:t>
            </a:r>
            <a:endParaRPr lang="ru-RU" dirty="0"/>
          </a:p>
        </p:txBody>
      </p:sp>
      <p:pic>
        <p:nvPicPr>
          <p:cNvPr id="25602" name="Picture 2" descr="G:\музей\все о музее\фото музей\чугунок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0" y="1600200"/>
            <a:ext cx="6629429" cy="4972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ьфия\Desktop\Новая папка11\SAM_35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7166"/>
            <a:ext cx="9144000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Тюбетейки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3622344"/>
            <a:ext cx="16412195" cy="77863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SDC126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417638"/>
            <a:ext cx="10362425" cy="54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626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Самовар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 это вот старинный самовар,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Дед с него чаёк пивал.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Сделан он был в Туле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стоял у бабушки на стуле.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mtClean="0"/>
              <a:t>Самовар</a:t>
            </a:r>
            <a:endParaRPr lang="ru-RU" dirty="0"/>
          </a:p>
        </p:txBody>
      </p:sp>
      <p:pic>
        <p:nvPicPr>
          <p:cNvPr id="1026" name="Picture 2" descr="C:\Users\Альфия\Desktop\Новая папка11\SAM_36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8715403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Деревенский дом</a:t>
            </a:r>
            <a:endParaRPr lang="ru-RU" dirty="0"/>
          </a:p>
        </p:txBody>
      </p:sp>
      <p:pic>
        <p:nvPicPr>
          <p:cNvPr id="2050" name="Picture 2" descr="C:\Users\Альфия\Desktop\музей\Рисунок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001056" cy="5572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Самовар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/>
              <a:t>А это вот старинный </a:t>
            </a:r>
            <a:r>
              <a:rPr lang="ru-RU" sz="1800" dirty="0" smtClean="0"/>
              <a:t>самовар,</a:t>
            </a:r>
            <a:endParaRPr lang="ru-RU" sz="1800" dirty="0"/>
          </a:p>
          <a:p>
            <a:pPr>
              <a:buNone/>
            </a:pPr>
            <a:r>
              <a:rPr lang="ru-RU" sz="1800" dirty="0" smtClean="0"/>
              <a:t>Дед </a:t>
            </a:r>
            <a:r>
              <a:rPr lang="ru-RU" sz="1800" dirty="0"/>
              <a:t>с него чаёк </a:t>
            </a:r>
            <a:r>
              <a:rPr lang="ru-RU" sz="1800" dirty="0" smtClean="0"/>
              <a:t>пивал.</a:t>
            </a:r>
            <a:endParaRPr lang="ru-RU" sz="1800" dirty="0"/>
          </a:p>
          <a:p>
            <a:pPr>
              <a:buNone/>
            </a:pPr>
            <a:r>
              <a:rPr lang="ru-RU" sz="1800" dirty="0" smtClean="0"/>
              <a:t>Сделан </a:t>
            </a:r>
            <a:r>
              <a:rPr lang="ru-RU" sz="1800" dirty="0"/>
              <a:t>он был в </a:t>
            </a:r>
            <a:r>
              <a:rPr lang="ru-RU" sz="1800" dirty="0" smtClean="0"/>
              <a:t>Туле</a:t>
            </a:r>
          </a:p>
          <a:p>
            <a:pPr>
              <a:buNone/>
            </a:pPr>
            <a:r>
              <a:rPr lang="ru-RU" sz="1800" dirty="0" smtClean="0"/>
              <a:t>И </a:t>
            </a:r>
            <a:r>
              <a:rPr lang="ru-RU" sz="1800" dirty="0"/>
              <a:t>стоял у бабушки на стуле.</a:t>
            </a:r>
          </a:p>
        </p:txBody>
      </p:sp>
      <p:pic>
        <p:nvPicPr>
          <p:cNvPr id="8194" name="Picture 2" descr="G:\музей\все о музее\фото музей\SAM_0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572528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Маслобойка</a:t>
            </a:r>
            <a:endParaRPr lang="ru-RU" dirty="0"/>
          </a:p>
        </p:txBody>
      </p:sp>
      <p:pic>
        <p:nvPicPr>
          <p:cNvPr id="3074" name="Picture 2" descr="C:\Users\Альфия\Desktop\Новая папка11\SAM_3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7929618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музей\все о музее\фото музей\SAM_0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643050"/>
            <a:ext cx="4214841" cy="4483113"/>
          </a:xfrm>
          <a:prstGeom prst="rect">
            <a:avLst/>
          </a:prstGeom>
          <a:noFill/>
        </p:spPr>
      </p:pic>
      <p:pic>
        <p:nvPicPr>
          <p:cNvPr id="7171" name="Picture 3" descr="G:\музей\все о музее\фото музей\самов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cs323924.vk.me/v323924340/aefc/1zB4awFFKBQ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78674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Колыбелька моя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Нежно мама напевала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Песню тихую дитю.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Мягко колыбель качала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Под </a:t>
            </a:r>
            <a:r>
              <a:rPr lang="ru-RU" dirty="0" err="1"/>
              <a:t>напевну</a:t>
            </a:r>
            <a:r>
              <a:rPr lang="ru-RU" dirty="0"/>
              <a:t> песнь свою.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приятно засыпать </a:t>
            </a:r>
            <a:endParaRPr lang="ru-RU" dirty="0"/>
          </a:p>
        </p:txBody>
      </p:sp>
      <p:pic>
        <p:nvPicPr>
          <p:cNvPr id="9218" name="Picture 2" descr="G:\музей\все о музее\фото музей\колыбе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Керосиновые лампы</a:t>
            </a:r>
            <a:endParaRPr lang="ru-RU" dirty="0"/>
          </a:p>
        </p:txBody>
      </p:sp>
      <p:pic>
        <p:nvPicPr>
          <p:cNvPr id="17410" name="Picture 2" descr="G:\музей\все о музее\фото музей\керосиновые ламп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7661"/>
            <a:ext cx="8656730" cy="5640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Кумган</a:t>
            </a:r>
            <a:r>
              <a:rPr lang="ru-RU" dirty="0" smtClean="0"/>
              <a:t> для омовения</a:t>
            </a:r>
            <a:endParaRPr lang="ru-RU" dirty="0"/>
          </a:p>
        </p:txBody>
      </p:sp>
      <p:pic>
        <p:nvPicPr>
          <p:cNvPr id="18434" name="Picture 2" descr="G:\музей\все о музее\фото музей\кумган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00200"/>
            <a:ext cx="7740723" cy="5043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Старинные деньги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музее есть старинные монеты,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Но на них уже не купишь конфеты.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Все они из тех времен,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Место здесь мы им найдем.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ьфия\Desktop\Новая папка11\SAM_3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642918"/>
            <a:ext cx="8501122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368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Горница</a:t>
            </a:r>
            <a:endParaRPr lang="ru-RU" dirty="0"/>
          </a:p>
        </p:txBody>
      </p:sp>
      <p:pic>
        <p:nvPicPr>
          <p:cNvPr id="1026" name="Picture 2" descr="C:\Users\Альфия\Desktop\музей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814393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Бумажные деньги</a:t>
            </a:r>
            <a:endParaRPr lang="ru-RU" dirty="0"/>
          </a:p>
        </p:txBody>
      </p:sp>
      <p:pic>
        <p:nvPicPr>
          <p:cNvPr id="2050" name="Picture 2" descr="F:\фото музей\SAM_3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142984"/>
            <a:ext cx="3214710" cy="4983179"/>
          </a:xfrm>
          <a:prstGeom prst="rect">
            <a:avLst/>
          </a:prstGeom>
          <a:noFill/>
        </p:spPr>
      </p:pic>
      <p:pic>
        <p:nvPicPr>
          <p:cNvPr id="2051" name="Picture 3" descr="F:\фото музей\SAM_3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5214974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отдыха. А чьё-то хобби!</a:t>
            </a:r>
            <a:endParaRPr lang="ru-RU" dirty="0"/>
          </a:p>
        </p:txBody>
      </p:sp>
      <p:pic>
        <p:nvPicPr>
          <p:cNvPr id="27650" name="Picture 2" descr="G:\музей\все о музее\фото музей\SAM_09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Черно-белый телевизор</a:t>
            </a:r>
            <a:endParaRPr lang="ru-RU" dirty="0"/>
          </a:p>
        </p:txBody>
      </p:sp>
      <p:pic>
        <p:nvPicPr>
          <p:cNvPr id="28674" name="Picture 2" descr="G:\музей\все о музее\фото музей\SAM_0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Зеркало моей бабушки</a:t>
            </a:r>
            <a:endParaRPr lang="ru-RU" dirty="0"/>
          </a:p>
        </p:txBody>
      </p:sp>
      <p:pic>
        <p:nvPicPr>
          <p:cNvPr id="30722" name="Picture 2" descr="G:\музей\все о музее\фото музей\зеркал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85860"/>
            <a:ext cx="5537612" cy="5097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Патефон</a:t>
            </a:r>
            <a:endParaRPr lang="ru-RU" dirty="0"/>
          </a:p>
        </p:txBody>
      </p:sp>
      <p:pic>
        <p:nvPicPr>
          <p:cNvPr id="31746" name="Picture 2" descr="G:\музей\все о музее\фото музей\пате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600200"/>
            <a:ext cx="53578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Парта первая моя</a:t>
            </a:r>
            <a:endParaRPr lang="ru-RU" dirty="0"/>
          </a:p>
        </p:txBody>
      </p:sp>
      <p:pic>
        <p:nvPicPr>
          <p:cNvPr id="2050" name="Picture 2" descr="G:\музей\все о музее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Кусок окаменевшего дерева.</a:t>
            </a:r>
          </a:p>
        </p:txBody>
      </p:sp>
      <p:pic>
        <p:nvPicPr>
          <p:cNvPr id="29698" name="Содержимое 3" descr="музей 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Ах, если б не было войны…</a:t>
            </a:r>
            <a:endParaRPr lang="ru-RU" dirty="0"/>
          </a:p>
        </p:txBody>
      </p:sp>
      <p:pic>
        <p:nvPicPr>
          <p:cNvPr id="32771" name="Picture 3" descr="G:\музей\все о музее\фото музей\SAM_09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Герои войны</a:t>
            </a:r>
            <a:endParaRPr lang="ru-RU" dirty="0"/>
          </a:p>
        </p:txBody>
      </p:sp>
      <p:pic>
        <p:nvPicPr>
          <p:cNvPr id="34818" name="Picture 2" descr="G:\музей\все о музее\фото музей\SAM_0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00200"/>
            <a:ext cx="814393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сельчане</a:t>
            </a:r>
            <a:endParaRPr lang="ru-RU" dirty="0"/>
          </a:p>
        </p:txBody>
      </p:sp>
      <p:pic>
        <p:nvPicPr>
          <p:cNvPr id="33794" name="Picture 2" descr="G:\музей\все о музее\фото музей\SAM_0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Убранство дома</a:t>
            </a:r>
            <a:endParaRPr lang="ru-RU" dirty="0"/>
          </a:p>
        </p:txBody>
      </p:sp>
      <p:pic>
        <p:nvPicPr>
          <p:cNvPr id="7170" name="Picture 2" descr="C:\Users\Альфия\Desktop\музей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071546"/>
            <a:ext cx="8072494" cy="550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играем в войну</a:t>
            </a:r>
            <a:endParaRPr lang="ru-RU" dirty="0"/>
          </a:p>
        </p:txBody>
      </p:sp>
      <p:pic>
        <p:nvPicPr>
          <p:cNvPr id="35842" name="Picture 2" descr="G:\музей\все о музее\фото музей\SAM_0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0200"/>
            <a:ext cx="3357586" cy="4525963"/>
          </a:xfrm>
          <a:prstGeom prst="rect">
            <a:avLst/>
          </a:prstGeom>
          <a:noFill/>
        </p:spPr>
      </p:pic>
      <p:pic>
        <p:nvPicPr>
          <p:cNvPr id="35843" name="Picture 3" descr="G:\музей\все о музее\фото музей\SAM_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8"/>
            <a:ext cx="3786214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Полевая сумка солдата</a:t>
            </a:r>
          </a:p>
        </p:txBody>
      </p:sp>
      <p:pic>
        <p:nvPicPr>
          <p:cNvPr id="32770" name="Содержимое 3" descr="музей 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Полевая сумка и глобус Муратова </a:t>
            </a:r>
            <a:r>
              <a:rPr lang="ru-RU" sz="2400" dirty="0" err="1" smtClean="0"/>
              <a:t>Валиуллы</a:t>
            </a:r>
            <a:r>
              <a:rPr lang="ru-RU" sz="2400" dirty="0" smtClean="0"/>
              <a:t> </a:t>
            </a:r>
            <a:r>
              <a:rPr lang="ru-RU" sz="2400" dirty="0" err="1" smtClean="0"/>
              <a:t>Сибагатовича</a:t>
            </a:r>
            <a:r>
              <a:rPr lang="ru-RU" sz="2400" dirty="0" smtClean="0"/>
              <a:t>, участника войны</a:t>
            </a:r>
            <a:endParaRPr lang="ru-RU" sz="2400" dirty="0"/>
          </a:p>
        </p:txBody>
      </p:sp>
      <p:pic>
        <p:nvPicPr>
          <p:cNvPr id="36866" name="Picture 2" descr="G:\музей\все о музее\фото музей\полевая сумка солда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394472" cy="4525963"/>
          </a:xfrm>
          <a:prstGeom prst="rect">
            <a:avLst/>
          </a:prstGeom>
          <a:noFill/>
        </p:spPr>
      </p:pic>
      <p:pic>
        <p:nvPicPr>
          <p:cNvPr id="36867" name="Picture 3" descr="G:\музей\все о музее\фото музей\самодельный глобус учителя Муратова В.С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928802"/>
            <a:ext cx="464343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Самодельный глобус учителя истории Муратова В.С.</a:t>
            </a:r>
            <a:endParaRPr lang="ru-RU" dirty="0"/>
          </a:p>
        </p:txBody>
      </p:sp>
      <p:pic>
        <p:nvPicPr>
          <p:cNvPr id="38914" name="Содержимое 3" descr="музей 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Форма солдата Советской армии</a:t>
            </a:r>
            <a:endParaRPr lang="ru-RU" dirty="0"/>
          </a:p>
        </p:txBody>
      </p:sp>
      <p:pic>
        <p:nvPicPr>
          <p:cNvPr id="37890" name="Picture 2" descr="G:\музей\все о музее\фото музей\солдатская форма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394472" cy="4525963"/>
          </a:xfrm>
          <a:prstGeom prst="rect">
            <a:avLst/>
          </a:prstGeom>
          <a:noFill/>
        </p:spPr>
      </p:pic>
      <p:pic>
        <p:nvPicPr>
          <p:cNvPr id="37891" name="Picture 3" descr="G:\музей\все о музее\фото музей\солдатская фор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357298"/>
            <a:ext cx="4643470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ru-RU" smtClean="0"/>
              <a:t>Солдатская фуражка.</a:t>
            </a:r>
          </a:p>
        </p:txBody>
      </p:sp>
      <p:pic>
        <p:nvPicPr>
          <p:cNvPr id="4" name="Содержимое 3" descr="музей 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Каска. Фуражка</a:t>
            </a:r>
            <a:endParaRPr lang="ru-RU" dirty="0"/>
          </a:p>
        </p:txBody>
      </p:sp>
      <p:pic>
        <p:nvPicPr>
          <p:cNvPr id="38914" name="Picture 2" descr="G:\музей\все о музее\фото музей\солдатская фураж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928802"/>
            <a:ext cx="4286248" cy="5286388"/>
          </a:xfrm>
          <a:prstGeom prst="rect">
            <a:avLst/>
          </a:prstGeom>
          <a:noFill/>
        </p:spPr>
      </p:pic>
      <p:pic>
        <p:nvPicPr>
          <p:cNvPr id="38915" name="Picture 3" descr="G:\музей\все о музее\фото музей\солдатские кас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5857884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Гильзы.</a:t>
            </a:r>
          </a:p>
        </p:txBody>
      </p:sp>
      <p:pic>
        <p:nvPicPr>
          <p:cNvPr id="37890" name="Содержимое 3" descr="музей 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43971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                                  </a:t>
            </a:r>
            <a:r>
              <a:rPr lang="ru-RU" b="1" i="1" dirty="0" err="1" smtClean="0"/>
              <a:t>А.Логунов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329642" cy="5572164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 </a:t>
            </a:r>
            <a:r>
              <a:rPr lang="ru-RU" sz="4000" b="1" i="1" dirty="0" smtClean="0"/>
              <a:t>«Старина что незнакомая страна: много там непонятного и чудесного. Успевай лишь рот разевать, да уши топориком держать. Поймёшь: и в старину добрые люди жили, и они не под печкой горох сеяли. Умели и работать, и веселиться не хуже нас».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Сундук  </a:t>
            </a:r>
            <a:r>
              <a:rPr lang="ru-RU" dirty="0" err="1" smtClean="0"/>
              <a:t>Айкаевой</a:t>
            </a:r>
            <a:r>
              <a:rPr lang="ru-RU" dirty="0" smtClean="0"/>
              <a:t> </a:t>
            </a:r>
            <a:r>
              <a:rPr lang="ru-RU" dirty="0" err="1" smtClean="0"/>
              <a:t>Шамсехаять</a:t>
            </a:r>
            <a:endParaRPr lang="ru-RU" dirty="0"/>
          </a:p>
        </p:txBody>
      </p:sp>
      <p:pic>
        <p:nvPicPr>
          <p:cNvPr id="7170" name="Picture 2" descr="C:\Users\Альфия\Desktop\Новая  навруз\SAM_3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25"/>
            <a:ext cx="8215370" cy="542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58204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 печи сушили травы, грелись …</a:t>
            </a:r>
            <a:endParaRPr lang="ru-RU" dirty="0"/>
          </a:p>
        </p:txBody>
      </p:sp>
      <p:pic>
        <p:nvPicPr>
          <p:cNvPr id="3074" name="Picture 2" descr="C:\Users\Альфия\Desktop\музей\Рисунок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8286807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32972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929066"/>
            <a:ext cx="8229600" cy="2643206"/>
          </a:xfrm>
        </p:spPr>
        <p:txBody>
          <a:bodyPr>
            <a:normAutofit/>
          </a:bodyPr>
          <a:lstStyle/>
          <a:p>
            <a:r>
              <a:rPr lang="ru-RU" sz="4000" b="1" dirty="0"/>
              <a:t>Сундучок мы закрываем.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>Память предкам продлеваем.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>Время поворачиваем вспять.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>Скоро встретимся опять.</a:t>
            </a:r>
          </a:p>
        </p:txBody>
      </p:sp>
      <p:pic>
        <p:nvPicPr>
          <p:cNvPr id="1026" name="Picture 2" descr="C:\Users\Альфия\Desktop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285728"/>
            <a:ext cx="8199346" cy="342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3643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/>
              <a:t>Великие и Лувр, и Петергоф,</a:t>
            </a:r>
            <a:br>
              <a:rPr lang="ru-RU" sz="4000" b="1" dirty="0" smtClean="0"/>
            </a:br>
            <a:r>
              <a:rPr lang="ru-RU" sz="4000" b="1" dirty="0" smtClean="0"/>
              <a:t>Всем очень рады, приходите только.</a:t>
            </a:r>
            <a:br>
              <a:rPr lang="ru-RU" sz="4000" b="1" dirty="0" smtClean="0"/>
            </a:br>
            <a:r>
              <a:rPr lang="ru-RU" sz="4000" b="1" dirty="0" smtClean="0"/>
              <a:t>По благородным залам побродите,</a:t>
            </a:r>
            <a:br>
              <a:rPr lang="ru-RU" sz="4000" b="1" dirty="0" smtClean="0"/>
            </a:br>
            <a:r>
              <a:rPr lang="ru-RU" sz="4000" b="1" dirty="0" smtClean="0"/>
              <a:t>И чудом насладитесь вновь и вновь.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143380"/>
            <a:ext cx="8258204" cy="1982783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b="1" dirty="0" smtClean="0"/>
          </a:p>
          <a:p>
            <a:r>
              <a:rPr lang="ru-RU" b="1" dirty="0" err="1" smtClean="0"/>
              <a:t>Мочалеевский</a:t>
            </a:r>
            <a:r>
              <a:rPr lang="ru-RU" b="1" dirty="0" smtClean="0"/>
              <a:t> музей «Истоки»</a:t>
            </a:r>
          </a:p>
          <a:p>
            <a:r>
              <a:rPr lang="ru-RU" b="1" dirty="0" err="1" smtClean="0"/>
              <a:t>Таишева</a:t>
            </a:r>
            <a:r>
              <a:rPr lang="ru-RU" b="1" dirty="0" smtClean="0"/>
              <a:t> </a:t>
            </a:r>
            <a:r>
              <a:rPr lang="ru-RU" b="1" dirty="0" err="1" smtClean="0"/>
              <a:t>Альфия</a:t>
            </a:r>
            <a:r>
              <a:rPr lang="ru-RU" b="1" dirty="0" smtClean="0"/>
              <a:t> </a:t>
            </a:r>
            <a:r>
              <a:rPr lang="ru-RU" b="1" dirty="0" err="1" smtClean="0"/>
              <a:t>Миргалимовна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26  C 0.081 -0.06524  0.102 -0.0719  0.124 -0.0719  C 0.149 -0.0719  0.169 -0.06524  0.183 -0.05326  L 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26  C 0.081 -0.06524  0.102 -0.0719  0.124 -0.0719  C 0.149 -0.0719  0.169 -0.06524  0.183 -0.05326  L 0.25 0  E" pathEditMode="relative" ptsTypes="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67 0  L 0.21 0.22236  L -0.04 0.22236  L 0 0  Z" pathEditMode="relative" ptsTypes="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67 0  L 0.21 0.22236  L -0.04 0.22236  L 0 0  Z" pathEditMode="relative" ptsTypes="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музей на сайт\20241217_135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511256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\Desktop\музей на сайт\20241217_135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4664"/>
            <a:ext cx="504056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521</Words>
  <Application>Microsoft Office PowerPoint</Application>
  <PresentationFormat>Экран (4:3)</PresentationFormat>
  <Paragraphs>134</Paragraphs>
  <Slides>93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Тема Office</vt:lpstr>
      <vt:lpstr>Мочалеевский филиал ГБОУ СОШ имени Н.С. Доровского с. Подбельск</vt:lpstr>
      <vt:lpstr>Воспитание любви к родному краю, к родной культуре, к родному селу или городу, к родной речи начинается с малого-с любви к своей семье, «к своему жилищу, к своей школе. Постепенно расширяясь, эта любовь к родному переходит в любовь к своей стране – к ее истории, ее прошлому и настоящему, а затем ко всему человечеству, человеческой культуре».</vt:lpstr>
      <vt:lpstr>Музей и память</vt:lpstr>
      <vt:lpstr>Таишева Альфия Миргалимовна руководитель музея «Истоки»</vt:lpstr>
      <vt:lpstr>Дом по улице Советской</vt:lpstr>
      <vt:lpstr>Деревенский дом</vt:lpstr>
      <vt:lpstr>Горница</vt:lpstr>
      <vt:lpstr>Убранство дома</vt:lpstr>
      <vt:lpstr>У печи сушили травы, грелись …</vt:lpstr>
      <vt:lpstr>У печки</vt:lpstr>
      <vt:lpstr>Печь с горшками</vt:lpstr>
      <vt:lpstr>Чугунок</vt:lpstr>
      <vt:lpstr>Глиняный горшок</vt:lpstr>
      <vt:lpstr>Глиняный горшок семьи Уразметовых Сафиулла и Шамсенур</vt:lpstr>
      <vt:lpstr>Глиняный горшок</vt:lpstr>
      <vt:lpstr>Ухваты, кочерга</vt:lpstr>
      <vt:lpstr>Кочерга, ухват</vt:lpstr>
      <vt:lpstr>Кадка деревянная моей бабушки</vt:lpstr>
      <vt:lpstr>Кадка для теста</vt:lpstr>
      <vt:lpstr>Корытце для резки овощей</vt:lpstr>
      <vt:lpstr>Корытце деревянное для резки овощей</vt:lpstr>
      <vt:lpstr>Маслобойка</vt:lpstr>
      <vt:lpstr>Нож                        Серп</vt:lpstr>
      <vt:lpstr>Керогаз</vt:lpstr>
      <vt:lpstr>Вилы-треножка</vt:lpstr>
      <vt:lpstr>Деревянные вилы</vt:lpstr>
      <vt:lpstr>Кирка</vt:lpstr>
      <vt:lpstr>Керогаз</vt:lpstr>
      <vt:lpstr>Прялки</vt:lpstr>
      <vt:lpstr>Элементы ткацкого станка</vt:lpstr>
      <vt:lpstr>Кто-то прял, кто на лавочке сидел. А солдат знай службу несет.</vt:lpstr>
      <vt:lpstr>Полотенце невесты</vt:lpstr>
      <vt:lpstr>Вышитое полотенце</vt:lpstr>
      <vt:lpstr>Тканое полотенце</vt:lpstr>
      <vt:lpstr>Слайд 35</vt:lpstr>
      <vt:lpstr>Вышивка</vt:lpstr>
      <vt:lpstr>Слайд 37</vt:lpstr>
      <vt:lpstr>Вышивка на стену</vt:lpstr>
      <vt:lpstr>Намазлык. Полотенце для молитвы</vt:lpstr>
      <vt:lpstr>За молитвой</vt:lpstr>
      <vt:lpstr>Четки для намаза</vt:lpstr>
      <vt:lpstr>Мусульманские календари</vt:lpstr>
      <vt:lpstr>Рубель</vt:lpstr>
      <vt:lpstr>Рубель деревянный</vt:lpstr>
      <vt:lpstr>Предметы быта</vt:lpstr>
      <vt:lpstr>Слайд 46</vt:lpstr>
      <vt:lpstr>Старинные утюги на углях</vt:lpstr>
      <vt:lpstr>Одежда и обувь наших бабушек</vt:lpstr>
      <vt:lpstr>Лапти, мои лапти</vt:lpstr>
      <vt:lpstr>Ичиги – национальная обувь</vt:lpstr>
      <vt:lpstr>Татарский национальный костюм</vt:lpstr>
      <vt:lpstr>Платье</vt:lpstr>
      <vt:lpstr>Платье моей бабушки</vt:lpstr>
      <vt:lpstr>Платья </vt:lpstr>
      <vt:lpstr>Таких нарядов нынче нет!</vt:lpstr>
      <vt:lpstr>Слайд 56</vt:lpstr>
      <vt:lpstr>Тюбетейки</vt:lpstr>
      <vt:lpstr>Самовар</vt:lpstr>
      <vt:lpstr>Самовар</vt:lpstr>
      <vt:lpstr>Самовар</vt:lpstr>
      <vt:lpstr>Маслобойка</vt:lpstr>
      <vt:lpstr>Слайд 62</vt:lpstr>
      <vt:lpstr>Слайд 63</vt:lpstr>
      <vt:lpstr>Колыбелька моя</vt:lpstr>
      <vt:lpstr>Как приятно засыпать </vt:lpstr>
      <vt:lpstr>Керосиновые лампы</vt:lpstr>
      <vt:lpstr>Кумган для омовения</vt:lpstr>
      <vt:lpstr>Старинные деньги</vt:lpstr>
      <vt:lpstr>Слайд 69</vt:lpstr>
      <vt:lpstr>Бумажные деньги</vt:lpstr>
      <vt:lpstr>Для отдыха. А чьё-то хобби!</vt:lpstr>
      <vt:lpstr>Черно-белый телевизор</vt:lpstr>
      <vt:lpstr>Зеркало моей бабушки</vt:lpstr>
      <vt:lpstr>Патефон</vt:lpstr>
      <vt:lpstr>Парта первая моя</vt:lpstr>
      <vt:lpstr>Кусок окаменевшего дерева.</vt:lpstr>
      <vt:lpstr>Ах, если б не было войны…</vt:lpstr>
      <vt:lpstr>Герои войны</vt:lpstr>
      <vt:lpstr>Наши сельчане</vt:lpstr>
      <vt:lpstr>Мы играем в войну</vt:lpstr>
      <vt:lpstr>Полевая сумка солдата</vt:lpstr>
      <vt:lpstr>Полевая сумка и глобус Муратова Валиуллы Сибагатовича, участника войны</vt:lpstr>
      <vt:lpstr>Самодельный глобус учителя истории Муратова В.С.</vt:lpstr>
      <vt:lpstr>Форма солдата Советской армии</vt:lpstr>
      <vt:lpstr>Солдатская фуражка.</vt:lpstr>
      <vt:lpstr>Каска. Фуражка</vt:lpstr>
      <vt:lpstr>Гильзы.</vt:lpstr>
      <vt:lpstr>                                          А.Логунов</vt:lpstr>
      <vt:lpstr>Сундук  Айкаевой Шамсехаять</vt:lpstr>
      <vt:lpstr>Слайд 90</vt:lpstr>
      <vt:lpstr>Великие и Лувр, и Петергоф, Всем очень рады, приходите только. По благородным залам побродите, И чудом насладитесь вновь и вновь.</vt:lpstr>
      <vt:lpstr>Слайд 92</vt:lpstr>
      <vt:lpstr>Слайд 93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Мочалеевский филиал ГБОУ СОШ имени Н.С. Доровского с. Подбельск</dc:title>
  <dc:creator>Альфия</dc:creator>
  <cp:lastModifiedBy>Админ</cp:lastModifiedBy>
  <cp:revision>7</cp:revision>
  <dcterms:created xsi:type="dcterms:W3CDTF">2016-03-09T15:21:49Z</dcterms:created>
  <dcterms:modified xsi:type="dcterms:W3CDTF">2025-11-28T10:55:54Z</dcterms:modified>
</cp:coreProperties>
</file>