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71" r:id="rId4"/>
    <p:sldId id="273" r:id="rId5"/>
    <p:sldId id="274" r:id="rId6"/>
    <p:sldId id="257" r:id="rId7"/>
    <p:sldId id="272" r:id="rId8"/>
    <p:sldId id="278" r:id="rId9"/>
    <p:sldId id="277" r:id="rId10"/>
    <p:sldId id="276" r:id="rId11"/>
    <p:sldId id="275" r:id="rId12"/>
    <p:sldId id="269" r:id="rId13"/>
    <p:sldId id="262" r:id="rId14"/>
    <p:sldId id="261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0000"/>
            </a:gs>
            <a:gs pos="50000">
              <a:srgbClr val="FFFF00"/>
            </a:gs>
            <a:gs pos="75000">
              <a:srgbClr val="FFFF00"/>
            </a:gs>
            <a:gs pos="100000">
              <a:srgbClr val="00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D274-AB0A-45D9-8016-BF64EFCBF61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22DE-07DB-4B50-8776-DD679E552E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22902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«Знакомство с </a:t>
            </a:r>
            <a:r>
              <a:rPr lang="ru-RU" sz="3200" b="1" dirty="0" smtClean="0">
                <a:solidFill>
                  <a:srgbClr val="002060"/>
                </a:solidFill>
              </a:rPr>
              <a:t>профессией-инспектор </a:t>
            </a:r>
            <a:r>
              <a:rPr lang="ru-RU" sz="3200" b="1" dirty="0">
                <a:solidFill>
                  <a:srgbClr val="002060"/>
                </a:solidFill>
              </a:rPr>
              <a:t>ГИБДД»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9449"/>
            <a:ext cx="3329081" cy="469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8" y="2132856"/>
            <a:ext cx="4595949" cy="45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70411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5718" y="1492735"/>
            <a:ext cx="5324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9050" y="1478447"/>
            <a:ext cx="5124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86041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15" y="3024363"/>
            <a:ext cx="6419586" cy="328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" y="0"/>
            <a:ext cx="4960392" cy="442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58804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Памятник сотруднику ГИБДД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</a:t>
            </a:r>
            <a:endParaRPr lang="ru-RU" sz="4000" dirty="0"/>
          </a:p>
        </p:txBody>
      </p:sp>
      <p:pic>
        <p:nvPicPr>
          <p:cNvPr id="4" name="Содержимое 3" descr="http://static.iledebeaute.ru/files/images/imgsng/part_15/304686/src/88778053_8.jpe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83568" y="2492896"/>
            <a:ext cx="296770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г. Самара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545680"/>
            <a:ext cx="4351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  <a:t>г</a:t>
            </a:r>
            <a:r>
              <a:rPr lang="ru-RU" sz="4000" b="1" dirty="0" smtClean="0">
                <a:solidFill>
                  <a:prstClr val="black"/>
                </a:solidFill>
                <a:ea typeface="+mj-ea"/>
                <a:cs typeface="+mj-cs"/>
              </a:rPr>
              <a:t>. Москва</a:t>
            </a:r>
            <a:endParaRPr lang="ru-RU" sz="4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215991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Памятник сотруднику ГИБДД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040188" cy="11521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endParaRPr lang="ru-RU" sz="10000" dirty="0"/>
          </a:p>
          <a:p>
            <a:endParaRPr lang="ru-RU" sz="10000" dirty="0" smtClean="0"/>
          </a:p>
          <a:p>
            <a:r>
              <a:rPr lang="ru-RU" sz="10000" dirty="0" smtClean="0"/>
              <a:t> </a:t>
            </a:r>
          </a:p>
          <a:p>
            <a:endParaRPr lang="ru-RU" sz="10000" dirty="0"/>
          </a:p>
          <a:p>
            <a:pPr algn="ctr"/>
            <a:r>
              <a:rPr lang="ru-RU" sz="16000" dirty="0" smtClean="0"/>
              <a:t>г</a:t>
            </a:r>
            <a:r>
              <a:rPr lang="ru-RU" sz="16000" dirty="0"/>
              <a:t>. Белгород</a:t>
            </a:r>
          </a:p>
          <a:p>
            <a:endParaRPr lang="ru-RU" sz="10000" dirty="0"/>
          </a:p>
        </p:txBody>
      </p:sp>
      <p:pic>
        <p:nvPicPr>
          <p:cNvPr id="4" name="Содержимое 3" descr="C:\Documents and Settings\Lanos\Рабочий стол\images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51520" y="3140968"/>
            <a:ext cx="3600400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>
            <a:normAutofit fontScale="25000" lnSpcReduction="20000"/>
          </a:bodyPr>
          <a:lstStyle/>
          <a:p>
            <a:endParaRPr lang="ru-RU" sz="7300" dirty="0" smtClean="0"/>
          </a:p>
          <a:p>
            <a:pPr algn="ctr"/>
            <a:r>
              <a:rPr lang="ru-RU" sz="16000" dirty="0" smtClean="0"/>
              <a:t>г</a:t>
            </a:r>
            <a:r>
              <a:rPr lang="ru-RU" sz="16000" dirty="0"/>
              <a:t>. </a:t>
            </a:r>
            <a:r>
              <a:rPr lang="ru-RU" sz="16000" dirty="0" smtClean="0"/>
              <a:t>Тюмень</a:t>
            </a:r>
            <a:endParaRPr lang="ru-RU" sz="16000" dirty="0"/>
          </a:p>
          <a:p>
            <a:endParaRPr lang="ru-RU" dirty="0"/>
          </a:p>
        </p:txBody>
      </p:sp>
      <p:pic>
        <p:nvPicPr>
          <p:cNvPr id="7" name="Содержимое 3" descr="http://data.lact.ru/f1/s/6/504/image/1655/615/medium_2522.gai3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996952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сотруднику ГИБДД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4000" dirty="0" smtClean="0"/>
              <a:t>г. Воронеж</a:t>
            </a:r>
            <a:endParaRPr lang="ru-RU" sz="4000" dirty="0"/>
          </a:p>
        </p:txBody>
      </p:sp>
      <p:pic>
        <p:nvPicPr>
          <p:cNvPr id="4" name="Содержимое 3" descr="http://www.moe-online.ru/image/news/231982_s1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23528" y="2996952"/>
            <a:ext cx="4040188" cy="25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800"/>
          </a:xfrm>
        </p:spPr>
        <p:txBody>
          <a:bodyPr/>
          <a:lstStyle/>
          <a:p>
            <a:pPr algn="ctr"/>
            <a:r>
              <a:rPr lang="ru-RU" sz="4000" dirty="0"/>
              <a:t>г. </a:t>
            </a:r>
            <a:r>
              <a:rPr lang="ru-RU" sz="4000" dirty="0" smtClean="0"/>
              <a:t>Екатеринбург</a:t>
            </a:r>
            <a:endParaRPr lang="ru-RU" sz="4000" dirty="0"/>
          </a:p>
          <a:p>
            <a:pPr algn="ctr"/>
            <a:endParaRPr lang="ru-RU" dirty="0"/>
          </a:p>
        </p:txBody>
      </p:sp>
      <p:pic>
        <p:nvPicPr>
          <p:cNvPr id="7" name="Содержимое 3" descr="http://obzor.westsib.ru/_upload/image/news_2011/09/putincev/70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420888"/>
            <a:ext cx="263419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nos\Рабочий стол\1608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4632" cy="178595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5300" b="1" dirty="0" smtClean="0">
                <a:solidFill>
                  <a:srgbClr val="002060"/>
                </a:solidFill>
              </a:rPr>
              <a:t> «Знакомство с профессией-   </a:t>
            </a:r>
            <a:r>
              <a:rPr lang="ru-RU" sz="5300" b="1" dirty="0">
                <a:solidFill>
                  <a:srgbClr val="002060"/>
                </a:solidFill>
              </a:rPr>
              <a:t>инспектор ГИБДД»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Documents and Settings\Lanos\Рабочий стол\пдд\gibd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7358114" cy="30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Личные качества инспектора ГИБДД: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FFFF66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3600" b="1" dirty="0" smtClean="0"/>
              <a:t>высокая </a:t>
            </a:r>
            <a:r>
              <a:rPr lang="ru-RU" sz="3600" b="1" dirty="0"/>
              <a:t>способность уделять внимание и переключать его одновременно на  несколько объектов</a:t>
            </a:r>
          </a:p>
          <a:p>
            <a:pPr lvl="0"/>
            <a:r>
              <a:rPr lang="ru-RU" sz="3600" b="1" dirty="0"/>
              <a:t>умение сопоставлять различные факты</a:t>
            </a:r>
          </a:p>
          <a:p>
            <a:pPr lvl="0"/>
            <a:r>
              <a:rPr lang="ru-RU" sz="3600" b="1" dirty="0"/>
              <a:t>аналитический ум</a:t>
            </a:r>
          </a:p>
          <a:p>
            <a:pPr lvl="0"/>
            <a:r>
              <a:rPr lang="ru-RU" sz="3600" b="1" dirty="0"/>
              <a:t>хорошая зрительная память на цифры, буквы, цвета и формы</a:t>
            </a:r>
          </a:p>
          <a:p>
            <a:pPr lvl="0"/>
            <a:r>
              <a:rPr lang="ru-RU" sz="3600" b="1" dirty="0"/>
              <a:t>высокая концентрация внимания</a:t>
            </a:r>
          </a:p>
          <a:p>
            <a:pPr lvl="0"/>
            <a:r>
              <a:rPr lang="ru-RU" sz="3600" b="1" dirty="0"/>
              <a:t>способность не растеряться и четко действовать при экстремальных (аварийных) ситуациях</a:t>
            </a:r>
          </a:p>
          <a:p>
            <a:pPr lvl="0"/>
            <a:r>
              <a:rPr lang="ru-RU" sz="3600" b="1" dirty="0"/>
              <a:t>коммуникабельность</a:t>
            </a:r>
          </a:p>
          <a:p>
            <a:pPr lvl="0"/>
            <a:r>
              <a:rPr lang="ru-RU" sz="3600" b="1" dirty="0"/>
              <a:t>физическая выносливость</a:t>
            </a:r>
          </a:p>
          <a:p>
            <a:pPr lvl="0"/>
            <a:r>
              <a:rPr lang="ru-RU" sz="3600" b="1" dirty="0"/>
              <a:t>честность, принципиальность, настойчивость</a:t>
            </a:r>
          </a:p>
          <a:p>
            <a:pPr lvl="0"/>
            <a:r>
              <a:rPr lang="ru-RU" sz="3600" b="1" dirty="0"/>
              <a:t>наблюдательность</a:t>
            </a:r>
          </a:p>
          <a:p>
            <a:pPr lvl="0"/>
            <a:r>
              <a:rPr lang="ru-RU" sz="3600" b="1" dirty="0"/>
              <a:t>ответственность</a:t>
            </a:r>
          </a:p>
          <a:p>
            <a:pPr lvl="0"/>
            <a:r>
              <a:rPr lang="ru-RU" sz="3600" b="1" dirty="0"/>
              <a:t>дисциплинированность</a:t>
            </a:r>
          </a:p>
          <a:p>
            <a:pPr lvl="0"/>
            <a:r>
              <a:rPr lang="ru-RU" sz="3600" b="1" dirty="0" smtClean="0"/>
              <a:t>находчивость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714"/>
            <a:ext cx="6624735" cy="5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22716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71399"/>
            <a:ext cx="8229600" cy="309634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Командуя жезлом- он всех направляет,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всем перекрёстком один управляет,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словно волшебник, машин дрессировщик.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имя ему –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РЕГУЛИРОВЩИК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6588" y="1600200"/>
            <a:ext cx="850741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71537"/>
            <a:ext cx="3587874" cy="39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63206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464"/>
            <a:ext cx="4901029" cy="640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19536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anos\Рабочий стол\1608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3" y="1196752"/>
            <a:ext cx="72411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Вложи под жгут записку с указанием даты и точного времени наложения. Не закрывай жгут повязкой или шиной.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Летом жгут можно держать 1 час, зимой 30 минут.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6526"/>
            <a:ext cx="6768752" cy="50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30521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8" y="1124744"/>
            <a:ext cx="3312368" cy="46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9" y="1124744"/>
            <a:ext cx="3240360" cy="46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59281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16424" cy="51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25" y="902307"/>
            <a:ext cx="3695074" cy="51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54297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68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«Знакомство с профессией-инспектор ГИБДД»   </vt:lpstr>
      <vt:lpstr>Личные качества инспектора ГИБДД:</vt:lpstr>
      <vt:lpstr>Презентация PowerPoint</vt:lpstr>
      <vt:lpstr>Командуя жезлом- он всех направляет, И всем перекрёстком один управляет, Он словно волшебник, машин дрессировщик. А имя ему – РЕГУЛИРОВЩИК</vt:lpstr>
      <vt:lpstr>Презентация PowerPoint</vt:lpstr>
      <vt:lpstr>Презентация PowerPoint</vt:lpstr>
      <vt:lpstr>Вложи под жгут записку с указанием даты и точного времени наложения. Не закрывай жгут повязкой или шиной.  Летом жгут можно держать 1 час, зимой 30 минут.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сотруднику ГИБДД</vt:lpstr>
      <vt:lpstr>Памятник сотруднику ГИБДД</vt:lpstr>
      <vt:lpstr>Памятник сотруднику ГИБДД</vt:lpstr>
      <vt:lpstr>      «Знакомство с профессией-   инспектор ГИБДД»        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Классный час   Профессия  - инспектор ГИБДД»         </dc:title>
  <dc:creator>WORK</dc:creator>
  <cp:lastModifiedBy>Пользователь</cp:lastModifiedBy>
  <cp:revision>24</cp:revision>
  <dcterms:created xsi:type="dcterms:W3CDTF">2015-02-17T14:29:41Z</dcterms:created>
  <dcterms:modified xsi:type="dcterms:W3CDTF">2024-12-17T05:21:17Z</dcterms:modified>
</cp:coreProperties>
</file>