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58" r:id="rId4"/>
    <p:sldId id="262" r:id="rId5"/>
    <p:sldId id="266" r:id="rId6"/>
    <p:sldId id="260" r:id="rId7"/>
    <p:sldId id="265" r:id="rId8"/>
    <p:sldId id="259" r:id="rId9"/>
    <p:sldId id="267" r:id="rId10"/>
    <p:sldId id="268" r:id="rId11"/>
    <p:sldId id="257" r:id="rId12"/>
    <p:sldId id="269" r:id="rId13"/>
    <p:sldId id="270" r:id="rId14"/>
    <p:sldId id="272" r:id="rId15"/>
    <p:sldId id="273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6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3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41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6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17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0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10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7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3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8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DF27E2-9D2E-42CC-A172-D09F39D11D3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6524A9-C9B7-4C75-9848-E772BF94B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8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6166" y="3751983"/>
            <a:ext cx="3857625" cy="7438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748/0001a16f-2306952a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24/57920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5027" y="1633255"/>
            <a:ext cx="6086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Тигр-тигрица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Волк-волчица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Петух-курица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Кролик-крольчиха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Бык-корова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Кот-кошка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oskva.novosel.ru/i/38/92/53892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2122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02795">
            <a:off x="2414016" y="2078854"/>
            <a:ext cx="438420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Дознание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914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24/57920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05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5027" y="1537721"/>
            <a:ext cx="6277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М.р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Ж.р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Ср.р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труд	     скука		зло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мир	     радость	веселье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друг	     лень		солнце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дом	    дружба	          небо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1248" y="4215377"/>
            <a:ext cx="226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снежки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24/57920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379" y="2192814"/>
            <a:ext cx="608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Аттестация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kz.all.biz/img/kz/service_catalog/22507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5088" y="4495800"/>
            <a:ext cx="4517408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Экзамен</a:t>
            </a:r>
            <a:endParaRPr lang="ru-RU" sz="7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24/57920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7384" y="1536174"/>
            <a:ext cx="60869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«5» –</a:t>
            </a:r>
          </a:p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«4» –</a:t>
            </a:r>
          </a:p>
          <a:p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«3» – </a:t>
            </a:r>
          </a:p>
          <a:p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26339" y="1536174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5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53635" y="29718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4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80929" y="4407426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2.bp.blogspot.com/-gqqbzjMiklU/Uz-A6_4k8oI/AAAAAAAACUE/8ymrFxqMdfY/s1600/Desk+with+Coff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8484" y="4872251"/>
            <a:ext cx="577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Спасибо за работу!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24/57920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5027" y="1633255"/>
            <a:ext cx="6086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ДЕЛО №1 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«Имя существительное»</a:t>
            </a:r>
          </a:p>
        </p:txBody>
      </p:sp>
    </p:spTree>
    <p:extLst>
      <p:ext uri="{BB962C8B-B14F-4D97-AF65-F5344CB8AC3E}">
        <p14:creationId xmlns:p14="http://schemas.microsoft.com/office/powerpoint/2010/main" val="13487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news58.ru/wp-content/uploads/2012/05/23r23rr23r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1052"/>
            <a:ext cx="9218041" cy="68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2334" y="6089576"/>
            <a:ext cx="644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Подготовка детективов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3947" y="370836"/>
            <a:ext cx="26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Экспресс-опрос</a:t>
            </a:r>
          </a:p>
        </p:txBody>
      </p:sp>
    </p:spTree>
    <p:extLst>
      <p:ext uri="{BB962C8B-B14F-4D97-AF65-F5344CB8AC3E}">
        <p14:creationId xmlns:p14="http://schemas.microsoft.com/office/powerpoint/2010/main" val="42454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ommentarium.ru/Img?w=1024&amp;path=%2Fpic%2Forganizations%2F7952ca6b-728a-475e-941b-a5b600f34b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305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1733" y="1596606"/>
            <a:ext cx="409599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7088267" cy="4230806"/>
          </a:xfrm>
          <a:prstGeom prst="rect">
            <a:avLst/>
          </a:prstGeom>
        </p:spPr>
      </p:pic>
      <p:sp>
        <p:nvSpPr>
          <p:cNvPr id="5" name="Половина рамки 4"/>
          <p:cNvSpPr/>
          <p:nvPr/>
        </p:nvSpPr>
        <p:spPr>
          <a:xfrm rot="5400000">
            <a:off x="2261937" y="2070801"/>
            <a:ext cx="580390" cy="505460"/>
          </a:xfrm>
          <a:prstGeom prst="halfFrame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оловина рамки 5"/>
          <p:cNvSpPr/>
          <p:nvPr/>
        </p:nvSpPr>
        <p:spPr>
          <a:xfrm rot="19557057">
            <a:off x="3964247" y="1289412"/>
            <a:ext cx="580390" cy="725719"/>
          </a:xfrm>
          <a:prstGeom prst="halfFram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575" y="3377565"/>
            <a:ext cx="5940425" cy="3480435"/>
          </a:xfrm>
          <a:prstGeom prst="rect">
            <a:avLst/>
          </a:prstGeom>
        </p:spPr>
      </p:pic>
      <p:sp>
        <p:nvSpPr>
          <p:cNvPr id="8" name="Половина рамки 7"/>
          <p:cNvSpPr/>
          <p:nvPr/>
        </p:nvSpPr>
        <p:spPr>
          <a:xfrm rot="19557057">
            <a:off x="6615790" y="4336312"/>
            <a:ext cx="595882" cy="715251"/>
          </a:xfrm>
          <a:prstGeom prst="halfFrame">
            <a:avLst/>
          </a:prstGeom>
          <a:solidFill>
            <a:srgbClr val="FF00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kyrtag.kg/upload/ft/tpic/18069w660h490cropl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7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167" y="447407"/>
            <a:ext cx="522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Вещественное доказательство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24/57920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7412" y="-445088"/>
            <a:ext cx="6086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70" name="Picture 6" descr="https://upload.wikimedia.org/wikipedia/commons/thumb/9/92/Soup_Spoon.jpg/250px-Soup_Sp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22" y="1200329"/>
            <a:ext cx="2634016" cy="20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rezat.ru/db.img/catalog/gallery/wm/1670bw_large_.1392237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60" y="1200329"/>
            <a:ext cx="2782509" cy="20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075" y="3514233"/>
            <a:ext cx="95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Ж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2311" y="3602580"/>
            <a:ext cx="102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olgograd.1gs.ru/img/volggr_b_365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5315" y="0"/>
            <a:ext cx="9299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3405" y="498939"/>
            <a:ext cx="789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ш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1" y="1620206"/>
            <a:ext cx="559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к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2761730"/>
            <a:ext cx="40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о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3827795"/>
            <a:ext cx="393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л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054033"/>
            <a:ext cx="393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67" y="183676"/>
            <a:ext cx="80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2113" y="759065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5257" y="1346103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з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926" y="1999304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3393" y="2627433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8103" y="3303919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д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5406" y="3932048"/>
            <a:ext cx="46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3813" y="4639934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ds04.infourok.ru/uploads/ex/0748/0001a16f-2306952a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4863" y="3125337"/>
            <a:ext cx="293426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Следственный эксперимент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E1E1E1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</TotalTime>
  <Words>66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User-XX</dc:creator>
  <cp:lastModifiedBy>User-XX</cp:lastModifiedBy>
  <cp:revision>11</cp:revision>
  <dcterms:created xsi:type="dcterms:W3CDTF">2018-01-16T17:29:17Z</dcterms:created>
  <dcterms:modified xsi:type="dcterms:W3CDTF">2018-01-16T19:14:18Z</dcterms:modified>
</cp:coreProperties>
</file>