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Работу выполнила: ученица 5 Б класса Комарова Милана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Воины-спортсмены во время ВОВ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Николай Королев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Неожиданно они наткнулись на </a:t>
            </a:r>
            <a:r>
              <a:rPr lang="ru-RU" dirty="0" err="1" smtClean="0"/>
              <a:t>немцев.Фашисты</a:t>
            </a:r>
            <a:r>
              <a:rPr lang="ru-RU" dirty="0" smtClean="0"/>
              <a:t> решили, что партизан идет сдаваться и </a:t>
            </a:r>
            <a:r>
              <a:rPr lang="ru-RU" dirty="0" smtClean="0"/>
              <a:t>стрелять </a:t>
            </a:r>
            <a:r>
              <a:rPr lang="ru-RU" dirty="0" smtClean="0"/>
              <a:t>не стали. Приблизившись вплотную, Королев молниеносными ударами нокаутировал </a:t>
            </a:r>
            <a:r>
              <a:rPr lang="ru-RU" dirty="0" smtClean="0"/>
              <a:t>пятерых гитлеровцев</a:t>
            </a:r>
            <a:r>
              <a:rPr lang="ru-RU" dirty="0" smtClean="0"/>
              <a:t>, забрал автомат и пристрелил еще одного. Путь в лес был открыт. Свыше километра пришлось ему нести командира, пока их не встретили свои.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myslide.ru/documents_4/03942199b103208a635724c84852bb39/img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244408" cy="618330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Нормы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ГТО и не только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45720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11 марта 1931 года Всесоюзный совет физической культуры при ЦИК СССР утвердил комплекс «Готов к труду и обороне». Целью вводимого комплекса было «дальнейшее повышение уровня физического воспитания и мобилизационной готовности советского народа, в первую очередь молодого поколения».</a:t>
            </a:r>
          </a:p>
          <a:p>
            <a:r>
              <a:rPr lang="ru-RU" dirty="0" smtClean="0"/>
              <a:t>С первых же лет своего существования комплекс ГТО приобрел огромную популярность у населения СССР. Например, в 1931 году значки ГТО получили 24 тыс. Физкультурников. Дальше число росло практически в геометрической прогрессии: в 1932 году – 465 тыс., в 1933 году – 835 тыс. человек. А уже к середине 30-х годов в стране насчитывались миллионы значкистов ГТО.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Нормы ГТО и не только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Стремление стать значкистом ГТО открыло дорогу в спорт миллионам советских юношей и девушек. И весьма поощрялось государством. Комплекс позволил достаточно быстро повысить уровень физической подготовки населения страны. Помимо значков ГТО в период между двумя мировыми войнами существовали и другие значки: БГТО – «Будь готов к труду и обороне», ПВХО – «Готов к противовоздушной и химической обороне», ПВО – «Готов к противовоздушной обороне», ГСО – «Готов к санитарной обороне» и БГСО – «Будь готов к санитарной обороне». Благодаря комплексу ГТО миллионы советских граждан получили военно-прикладные навыки метания гранат, маршевой, стрелковой и лыжной подготовки. Все это, как показала жизнь, пригодилось им в недалеком будущем.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dn.iz.ru/sites/default/files/styles/900x600/public/photo_item-2018-03/1520754977_2.jpg?itok=OODS9NX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4032448" cy="2688299"/>
          </a:xfrm>
          <a:prstGeom prst="rect">
            <a:avLst/>
          </a:prstGeom>
          <a:noFill/>
        </p:spPr>
      </p:pic>
      <p:pic>
        <p:nvPicPr>
          <p:cNvPr id="1030" name="Picture 6" descr="https://phototass1.cdnvideo.ru/width/1200_4ce85301/tass/m2/uploads/i/20140520/3737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212976"/>
            <a:ext cx="4781098" cy="2952328"/>
          </a:xfrm>
          <a:prstGeom prst="rect">
            <a:avLst/>
          </a:prstGeom>
          <a:noFill/>
        </p:spPr>
      </p:pic>
      <p:pic>
        <p:nvPicPr>
          <p:cNvPr id="1032" name="Picture 8" descr="http://s017.radikal.ru/i401/1504/ab/3ac4fa396a5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3" y="332656"/>
            <a:ext cx="4515756" cy="266429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Пловцы: рекорды на переправе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Многим пловцам во время войны удавались яркие рекорды-подвиги. Так, например, рекордсмен Игорь </a:t>
            </a:r>
            <a:r>
              <a:rPr lang="ru-RU" dirty="0" err="1" smtClean="0"/>
              <a:t>Дурейко</a:t>
            </a:r>
            <a:r>
              <a:rPr lang="ru-RU" dirty="0" smtClean="0"/>
              <a:t> при отступлении боевого отряда через реку Шару спас пятерых товарищей, переправив их на спине на другой берег. А динамовец-марафонец Николай </a:t>
            </a:r>
            <a:r>
              <a:rPr lang="ru-RU" dirty="0" err="1" smtClean="0"/>
              <a:t>Корниенко</a:t>
            </a:r>
            <a:r>
              <a:rPr lang="ru-RU" dirty="0" smtClean="0"/>
              <a:t> в октябре 1941 года примерно за восемь часов проплыл 18 километров в холодной воде залива Сиваш и доставил нужные документы в расположение наших войск.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Борис Озеров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Совершил геройский поступок и один из лучших пловцов СССР по военизированному плаванию в одежде с винтовкой Борис Озеров. Однажды во время боя прервалась связь между штабом и артиллерийской батареей. Для немедленного восстановления связи необходимо было переплыть с тяжелой катушкой провода через быструю широкую реку. Борис с катушкой за спиной начал форсирование реки. Через несколько минут связь была восстановлена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Александр Донской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Орденами и медалями за боевые дела отмечен штангист Александр Донской. Он по заданию командира партизанского отряда, приняв на себя роль сельского священника, прятал в церкви оружие и готовил боевую группу, с которой ушел воевать в волынские леса. Гитлеровцы были бы немало удивлены, узнав, что под рясой «батюшки» скрывается чемпион Украины по тяжелой атлетике. Свои ратные подвиги Донской совершал и воюя в партизанском отряде. За время пребывания в диверсионной группе Донской записал на свой личный счет 9 пущенных под откос вражеских эшелонов и две автомашины с живой силой и техникой.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Аркадий </a:t>
            </a:r>
            <a:r>
              <a:rPr lang="ru-RU" dirty="0" err="1" smtClean="0">
                <a:solidFill>
                  <a:srgbClr val="00B050"/>
                </a:solidFill>
              </a:rPr>
              <a:t>Авякин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Другому штангисту Аркадию </a:t>
            </a:r>
            <a:r>
              <a:rPr lang="ru-RU" dirty="0" err="1" smtClean="0"/>
              <a:t>Авакяну</a:t>
            </a:r>
            <a:r>
              <a:rPr lang="ru-RU" dirty="0" smtClean="0"/>
              <a:t> пришлось воевать в Заполярье. Он был удостоен звания заслуженного мастера спорта, но не за спортивные достижения, а за воинский подвиг. В одном из боев </a:t>
            </a:r>
            <a:r>
              <a:rPr lang="ru-RU" dirty="0" err="1" smtClean="0"/>
              <a:t>Авакян</a:t>
            </a:r>
            <a:r>
              <a:rPr lang="ru-RU" dirty="0" smtClean="0"/>
              <a:t> повел в атаку моряков. Вскоре завязалась рукопашная схватка с противником. В ее ходе наш атлет ударом </a:t>
            </a:r>
            <a:r>
              <a:rPr lang="ru-RU" dirty="0" smtClean="0"/>
              <a:t>кулака убил </a:t>
            </a:r>
            <a:r>
              <a:rPr lang="ru-RU" dirty="0" smtClean="0"/>
              <a:t>немецкого офицера!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Николай Королев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Применять </a:t>
            </a:r>
            <a:r>
              <a:rPr lang="ru-RU" dirty="0" smtClean="0"/>
              <a:t>на войне свои спортивные навыки пришлось и заслуженному мастеру спорта по боксу Николаю Королеву. Однажды гитлеровцы решили разделаться с партизанами и послали крупный отряд эсэсовцев с пулеметами и </a:t>
            </a:r>
            <a:r>
              <a:rPr lang="ru-RU" dirty="0" smtClean="0"/>
              <a:t>минометами. </a:t>
            </a:r>
            <a:r>
              <a:rPr lang="ru-RU" dirty="0" smtClean="0"/>
              <a:t>Окруженные партизаны на </a:t>
            </a:r>
            <a:r>
              <a:rPr lang="ru-RU" dirty="0" smtClean="0"/>
              <a:t>требование немедленной </a:t>
            </a:r>
            <a:r>
              <a:rPr lang="ru-RU" dirty="0" smtClean="0"/>
              <a:t>сдачи в плен, ответили дружным огнем. Выходя из окружения, Медведев был ранен и не мог передвигаться. Тогда Николай Королев взвалил своего командира на плечи и понес.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</TotalTime>
  <Words>670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Воины-спортсмены во время ВОВ</vt:lpstr>
      <vt:lpstr>Нормы ГТО и не только</vt:lpstr>
      <vt:lpstr>Нормы ГТО и не только</vt:lpstr>
      <vt:lpstr>Слайд 4</vt:lpstr>
      <vt:lpstr>Пловцы: рекорды на переправе</vt:lpstr>
      <vt:lpstr>Борис Озеров</vt:lpstr>
      <vt:lpstr>Александр Донской</vt:lpstr>
      <vt:lpstr>Аркадий Авякин</vt:lpstr>
      <vt:lpstr>Николай Королев</vt:lpstr>
      <vt:lpstr>Николай Королев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Воины-спортсмены во время ВОВ</dc:title>
  <dc:creator>Татьяна</dc:creator>
  <cp:lastModifiedBy>Татьяна</cp:lastModifiedBy>
  <cp:revision>7</cp:revision>
  <dcterms:created xsi:type="dcterms:W3CDTF">2020-04-30T04:47:00Z</dcterms:created>
  <dcterms:modified xsi:type="dcterms:W3CDTF">2020-04-30T05:56:44Z</dcterms:modified>
</cp:coreProperties>
</file>