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76" r:id="rId3"/>
    <p:sldId id="256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78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E4A26-C266-4DA9-AB0B-2868F8C63D09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C87AB2E-F7E3-447E-9D77-4393C3ECBA51}">
      <dgm:prSet custT="1"/>
      <dgm:spPr/>
      <dgm:t>
        <a:bodyPr/>
        <a:lstStyle/>
        <a:p>
          <a:pPr algn="l" rtl="0"/>
          <a:r>
            <a:rPr lang="ru-RU" sz="1400" b="1" dirty="0" smtClean="0">
              <a:solidFill>
                <a:schemeClr val="bg1"/>
              </a:solidFill>
            </a:rPr>
            <a:t>Спортсмены учились минировать шоссейные и железные дороги, стрелять без промаха, бесшумно снимать часовых. Всего за линию фронта, в 1941-1945 гг. было отправлено свыше 200 оперативных групп, в которые входило более 7000 человек. В тылу противника они пустили под откос 1500 воинских эшелонов с вооружением и гитлеровскими захватчиками, разрушили сотни мостов и переправ, уничтожили 50 самолетов и 145 танков.</a:t>
          </a:r>
          <a:endParaRPr lang="ru-RU" sz="1400" b="1" dirty="0">
            <a:solidFill>
              <a:schemeClr val="bg1"/>
            </a:solidFill>
          </a:endParaRPr>
        </a:p>
      </dgm:t>
    </dgm:pt>
    <dgm:pt modelId="{10A45322-FA14-4EA2-8BE8-C95C86ED28FD}" type="parTrans" cxnId="{CFC5AC76-EBAE-4BDB-BE80-F9D2E1D6108A}">
      <dgm:prSet/>
      <dgm:spPr/>
      <dgm:t>
        <a:bodyPr/>
        <a:lstStyle/>
        <a:p>
          <a:endParaRPr lang="ru-RU"/>
        </a:p>
      </dgm:t>
    </dgm:pt>
    <dgm:pt modelId="{7052AEFC-0C1C-4E0C-83B0-F429214951F2}" type="sibTrans" cxnId="{CFC5AC76-EBAE-4BDB-BE80-F9D2E1D6108A}">
      <dgm:prSet/>
      <dgm:spPr/>
      <dgm:t>
        <a:bodyPr/>
        <a:lstStyle/>
        <a:p>
          <a:endParaRPr lang="ru-RU"/>
        </a:p>
      </dgm:t>
    </dgm:pt>
    <dgm:pt modelId="{9B81E5A4-AFBC-4647-8CFA-4274DC0B3E4F}" type="pres">
      <dgm:prSet presAssocID="{6A7E4A26-C266-4DA9-AB0B-2868F8C63D0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E088C-2F77-41C7-9AA3-75F4B812B432}" type="pres">
      <dgm:prSet presAssocID="{5C87AB2E-F7E3-447E-9D77-4393C3ECBA51}" presName="circ1TxSh" presStyleLbl="vennNode1" presStyleIdx="0" presStyleCnt="1" custLinFactNeighborX="-40411" custLinFactNeighborY="-11957"/>
      <dgm:spPr/>
      <dgm:t>
        <a:bodyPr/>
        <a:lstStyle/>
        <a:p>
          <a:endParaRPr lang="ru-RU"/>
        </a:p>
      </dgm:t>
    </dgm:pt>
  </dgm:ptLst>
  <dgm:cxnLst>
    <dgm:cxn modelId="{CFC5AC76-EBAE-4BDB-BE80-F9D2E1D6108A}" srcId="{6A7E4A26-C266-4DA9-AB0B-2868F8C63D09}" destId="{5C87AB2E-F7E3-447E-9D77-4393C3ECBA51}" srcOrd="0" destOrd="0" parTransId="{10A45322-FA14-4EA2-8BE8-C95C86ED28FD}" sibTransId="{7052AEFC-0C1C-4E0C-83B0-F429214951F2}"/>
    <dgm:cxn modelId="{C04E4117-0CEC-453E-B58C-E5D490637848}" type="presOf" srcId="{5C87AB2E-F7E3-447E-9D77-4393C3ECBA51}" destId="{5DFE088C-2F77-41C7-9AA3-75F4B812B432}" srcOrd="0" destOrd="0" presId="urn:microsoft.com/office/officeart/2005/8/layout/venn1"/>
    <dgm:cxn modelId="{2550DB6A-E984-4444-85EE-45031AC58A62}" type="presOf" srcId="{6A7E4A26-C266-4DA9-AB0B-2868F8C63D09}" destId="{9B81E5A4-AFBC-4647-8CFA-4274DC0B3E4F}" srcOrd="0" destOrd="0" presId="urn:microsoft.com/office/officeart/2005/8/layout/venn1"/>
    <dgm:cxn modelId="{EA39E1D9-5FAF-4F17-AE53-03BA49C4EAFD}" type="presParOf" srcId="{9B81E5A4-AFBC-4647-8CFA-4274DC0B3E4F}" destId="{5DFE088C-2F77-41C7-9AA3-75F4B812B432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FE088C-2F77-41C7-9AA3-75F4B812B432}">
      <dsp:nvSpPr>
        <dsp:cNvPr id="0" name=""/>
        <dsp:cNvSpPr/>
      </dsp:nvSpPr>
      <dsp:spPr>
        <a:xfrm>
          <a:off x="0" y="0"/>
          <a:ext cx="3384376" cy="338437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Спортсмены учились минировать шоссейные и железные дороги, стрелять без промаха, бесшумно снимать часовых. Всего за линию фронта, в 1941-1945 гг. было отправлено свыше 200 оперативных групп, в которые входило более 7000 человек. В тылу противника они пустили под откос 1500 воинских эшелонов с вооружением и гитлеровскими захватчиками, разрушили сотни мостов и переправ, уничтожили 50 самолетов и 145 танков.</a:t>
          </a:r>
          <a:endParaRPr lang="ru-RU" sz="1200" b="1" kern="1200" dirty="0"/>
        </a:p>
      </dsp:txBody>
      <dsp:txXfrm>
        <a:off x="0" y="0"/>
        <a:ext cx="3384376" cy="3384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latin typeface="+mn-lt"/>
              </a:rPr>
              <a:t>Советские спортсмены в годы Великой Отечественной войны</a:t>
            </a:r>
            <a:endParaRPr lang="ru-RU" sz="44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3960440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 войны любителям легкой атлетики было хорошо известно имя марафонца москвича Николая Копылова, второго и третьего призера чемпионатов СССР 1939-40 гг. Закалка и выносливость, которые он приобрел, занимаясь легкой атлетикой, не раз выручали в боях. Танкисты, которыми командовал Копылов, отлично выполняли боевые задания, уничтожив много техники и живой силы противника. Любопытно, что приехав с фронта в Москву на несколько дней, Н.Копылов сразу же принял участие в городском кроссе. За мужество и героизм заслуженному мастеру спорта полковнику Н.Копылову было присвоено звание Героя Советского Союза.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6626" name="Picture 2" descr="Галерея фотохро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20688"/>
            <a:ext cx="4548163" cy="55446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Спорт MediaDr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3" name="Picture 3" descr="C:\Users\Сабина\Desktop\73fc555564a5cdfc13be4cdebea91338903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61265">
            <a:off x="-56449" y="358195"/>
            <a:ext cx="4184724" cy="3292393"/>
          </a:xfrm>
          <a:prstGeom prst="rect">
            <a:avLst/>
          </a:prstGeom>
          <a:noFill/>
        </p:spPr>
      </p:pic>
      <p:pic>
        <p:nvPicPr>
          <p:cNvPr id="35844" name="Picture 4" descr="C:\Users\Сабина\Desktop\vladimirku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36593">
            <a:off x="4076407" y="527898"/>
            <a:ext cx="4762500" cy="3114675"/>
          </a:xfrm>
          <a:prstGeom prst="rect">
            <a:avLst/>
          </a:prstGeom>
          <a:noFill/>
        </p:spPr>
      </p:pic>
      <p:pic>
        <p:nvPicPr>
          <p:cNvPr id="35845" name="Picture 5" descr="C:\Users\Сабина\Desktop\1432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34472">
            <a:off x="-54922" y="2970254"/>
            <a:ext cx="5040560" cy="3450380"/>
          </a:xfrm>
          <a:prstGeom prst="rect">
            <a:avLst/>
          </a:prstGeom>
          <a:noFill/>
        </p:spPr>
      </p:pic>
      <p:pic>
        <p:nvPicPr>
          <p:cNvPr id="35846" name="Picture 6" descr="C:\Users\Сабина\Desktop\winter_war_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49290">
            <a:off x="4465933" y="3238644"/>
            <a:ext cx="4800471" cy="320945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Государственные архивы РФ, хранящие фотодокументы о Великой …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Государственные архивы РФ, хранящие фотодокументы о Великой …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3" name="Picture 5" descr="C:\Users\Сабина\Desktop\0_51a02_73ba0ff0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88706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23120" y="188640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Трудно перечислить имена всех советских спортсменов, участвовавших в Великой Отечественной войне. Их сотни и тысячи. Бег времени не остановить. С каждым годом события Великой Отечественной как бы удаляются от нас, приобретая для новых поколений характер легенды. Все меньше среди нас солдат, которые в 1941 году встали грудью на защиту нашей Родины, а в победном 45-м вернулись к родному очагу.</a:t>
            </a: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Честь и слава погибшим и тем, которые навсегда ушли вслед за своими фронтовыми товарищами уже после войны. Честь и слава живущим - мы обязаны им всем, что у нас есть, и прежде всего жизнью!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8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http://www.stadium.ru/index_local.asp?curNewsId=24259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1520" y="260648"/>
            <a:ext cx="5112568" cy="2448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«</a:t>
            </a:r>
            <a:r>
              <a:rPr lang="ru-RU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Каждый спортсмен стоит в бою нескольких рядовых бойцов, а взвод спортсменов — надежнее батальона, если предстоит сложная боевая операция»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1142984"/>
            <a:ext cx="2808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Эти слова произнес Герой Советского Союза генерал армии И. Е. Петров, оценивая вклад воинов-спортсменов в победу в Великой Отечественной войне.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Вахта памяти. Матч смерт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5715000" cy="37623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первых дней войны весь советский народ поднялся на борьбу с фашизмом. Не могли остаться в стороне и спортсмены. Уже 27 июня 1941 года из спортсменов-добровольцев были сформированы первые отряды отдельной мотострелковой бригады особого назначения (ОМСБОН).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Новости спо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56605">
            <a:off x="4960356" y="1567885"/>
            <a:ext cx="3910360" cy="24553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3796" name="Picture 4" descr="Государственные архивы РФ, хранящие фотодокументы о Великой Отечественной войне 1941-1945 гг. Сайт &quot;Победа. 1941-1945&quot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29304">
            <a:off x="347618" y="3271992"/>
            <a:ext cx="4392488" cy="33016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827584" y="404664"/>
          <a:ext cx="446449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818" name="Picture 2" descr="Из истории эстафеты - Амурская правд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76672"/>
            <a:ext cx="3240360" cy="259228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4820" name="Picture 4" descr="Red Army in win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4005064"/>
            <a:ext cx="3797032" cy="252028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4822" name="Picture 6" descr="Герои спорта - участники Великой Отечественной Войны - УЗНАЙ…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3717032"/>
            <a:ext cx="1503527" cy="28803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476672"/>
            <a:ext cx="424847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Неоднократный чемпион Украины по классической борьбе Григорий </a:t>
            </a:r>
            <a:r>
              <a:rPr lang="ru-RU" dirty="0" err="1" smtClean="0"/>
              <a:t>Малинко</a:t>
            </a:r>
            <a:r>
              <a:rPr lang="ru-RU" dirty="0" smtClean="0"/>
              <a:t> во время Великой Отечественной войны был артиллеристом. Однажды Григорий </a:t>
            </a:r>
            <a:r>
              <a:rPr lang="ru-RU" dirty="0" err="1" smtClean="0"/>
              <a:t>Малинко</a:t>
            </a:r>
            <a:r>
              <a:rPr lang="ru-RU" dirty="0" smtClean="0"/>
              <a:t>, защищая подступы к атакуемому немцами селу, остался один со своим орудием. Отличаясь необыкновенной силой, </a:t>
            </a:r>
            <a:r>
              <a:rPr lang="ru-RU" dirty="0" err="1" smtClean="0"/>
              <a:t>Малинко</a:t>
            </a:r>
            <a:r>
              <a:rPr lang="ru-RU" dirty="0" smtClean="0"/>
              <a:t> перетаскивая вручную полуторатонное орудие и снаряды, быстро менял огневые позиции и открывал беглый артиллерийский огонь. Гитлеровцам, полагавшим, что стрельбу ведут по крайней мере несколько орудийный расчетов, и в голову не могло придти, что бой ведет всего один человек.</a:t>
            </a:r>
            <a:endParaRPr lang="ru-RU" dirty="0"/>
          </a:p>
        </p:txBody>
      </p:sp>
      <p:pic>
        <p:nvPicPr>
          <p:cNvPr id="31746" name="Picture 2" descr="Читать Газету Пантелеймон 07.05.13 17 на Joinfo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923928" cy="392392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4104456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Орденами и медалями за боевые дела отмечен штангист Александр Донской. Он по заданию командира партизанского отряда, приняв на себя роль сельского священника, прятал в церкви оружие и готовил боевую группу, с которой ушел воевать в волынские леса. Гитлеровцы были бы немало удивлены, узнав, что под рясой «батюшки» скрывается чемпион Украины по тяжелой атлетике. Свои ратные подвиги Донской совершал и воюя в партизанском отряде. За время пребывания в диверсионной группе Донской записал на свой личный счет 9 пущенных под откос вражеских эшелонов и две автомашины с живой силой и техникой.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23" name="Picture 3" descr="C:\Users\Сабина\Desktop\7973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4664"/>
            <a:ext cx="4308136" cy="60486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4048" y="836712"/>
            <a:ext cx="3888432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Другому штангисту Аркадию </a:t>
            </a:r>
            <a:r>
              <a:rPr lang="ru-RU" b="1" dirty="0" err="1" smtClean="0">
                <a:solidFill>
                  <a:schemeClr val="bg1"/>
                </a:solidFill>
              </a:rPr>
              <a:t>Авакяну</a:t>
            </a:r>
            <a:r>
              <a:rPr lang="ru-RU" b="1" dirty="0" smtClean="0">
                <a:solidFill>
                  <a:schemeClr val="bg1"/>
                </a:solidFill>
              </a:rPr>
              <a:t> пришлось воевать в Заполярье. Он был удостоен звания заслуженного мастера спорта, но не за спортивные достижения, а за воинский подвиг. В одном из боев </a:t>
            </a:r>
            <a:r>
              <a:rPr lang="ru-RU" b="1" dirty="0" err="1" smtClean="0">
                <a:solidFill>
                  <a:schemeClr val="bg1"/>
                </a:solidFill>
              </a:rPr>
              <a:t>Авакян</a:t>
            </a:r>
            <a:r>
              <a:rPr lang="ru-RU" b="1" dirty="0" smtClean="0">
                <a:solidFill>
                  <a:schemeClr val="bg1"/>
                </a:solidFill>
              </a:rPr>
              <a:t> повел в атаку моряков. Вскоре завязалась рукопашная схватка с противником. В ее ходе наш атлет ударом кулака убил немецкого офицера!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9698" name="Picture 2" descr="С новым рекордом страны выиграла чемпионат России по жиму лёжа спорстменка из Алтайского края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504" y="1916832"/>
            <a:ext cx="4762500" cy="2809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642918"/>
            <a:ext cx="388843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Применять на войне свои спортивные навыки пришлось и заслуженному мастеру спорта по боксу Николаю Королеву. Об этом выдающемся спортсмене хотелось бы поговорить подробнее. Лучший в СССР во второй половине 30-40 гг., один из сильнейших мастеров в истории советского бокса, Николай Королев провел на ринге в общей сложности 219 боев и в 206 одержал победу. Девять раз он становился чемпионом СССР в тяжелой категории и пять раз был абсолютным чемпионом страны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Спорт во время Великой Отечественной вой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48680"/>
            <a:ext cx="4136440" cy="58048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6016" y="764704"/>
            <a:ext cx="4032448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Звание Героя Советского Союза было присвоено лейтенанту </a:t>
            </a:r>
            <a:r>
              <a:rPr lang="ru-RU" b="1" dirty="0" smtClean="0">
                <a:solidFill>
                  <a:schemeClr val="bg1"/>
                </a:solidFill>
              </a:rPr>
              <a:t>Анатолию Рыжикову</a:t>
            </a:r>
            <a:r>
              <a:rPr lang="ru-RU" dirty="0" smtClean="0">
                <a:solidFill>
                  <a:schemeClr val="bg1"/>
                </a:solidFill>
              </a:rPr>
              <a:t>, занимавшемуся легкой атлетикой и гимнастикой. Рыжиков, служивший на погранзаставе, встретил врага с оружием в руках в первый же день войны. С шестью бойцами он сумел уничтожить гранатами несколько вражеских огневых точек, умело прикрывая отход наших подразделений.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7650" name="Picture 2" descr="Спорт во время Великой Отечественной вой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3"/>
            <a:ext cx="3960440" cy="53915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608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Советские спортсмены в годы Великой Отечественной войны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Советские спортсмены в годы Великой Отечественной войны</dc:title>
  <dc:creator>Сабина</dc:creator>
  <cp:lastModifiedBy>Николай</cp:lastModifiedBy>
  <cp:revision>7</cp:revision>
  <dcterms:created xsi:type="dcterms:W3CDTF">2015-03-18T09:53:44Z</dcterms:created>
  <dcterms:modified xsi:type="dcterms:W3CDTF">2020-04-29T16:46:11Z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768467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